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AE6D87-23DE-4834-A020-6F2B13F1DCAF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A5AD88-0FA8-46C6-BCFA-FD40CD723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68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1500" y="309565"/>
            <a:ext cx="8267700" cy="1277937"/>
          </a:xfrm>
        </p:spPr>
        <p:txBody>
          <a:bodyPr anchor="ctr">
            <a:normAutofit/>
          </a:bodyPr>
          <a:lstStyle>
            <a:lvl1pPr algn="l">
              <a:defRPr sz="3600" b="1">
                <a:latin typeface="+mn-lt"/>
              </a:defRPr>
            </a:lvl1pPr>
          </a:lstStyle>
          <a:p>
            <a:r>
              <a:rPr lang="en-US" dirty="0" smtClean="0"/>
              <a:t>Click to edit Master title style 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6101" y="5569889"/>
            <a:ext cx="2311400" cy="117604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004784"/>
            <a:ext cx="12192001" cy="3483428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9822098" y="1335928"/>
            <a:ext cx="19212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www.eu-skladi.si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81574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77493" y="139708"/>
            <a:ext cx="3241527" cy="27733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763" y="777874"/>
            <a:ext cx="736637" cy="500063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838203" y="365129"/>
            <a:ext cx="93091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 b="1" baseline="0">
                <a:latin typeface="+mn-lt"/>
              </a:defRPr>
            </a:lvl1pPr>
          </a:lstStyle>
          <a:p>
            <a:r>
              <a:rPr lang="en-US" dirty="0" smtClean="0"/>
              <a:t>This is the title</a:t>
            </a:r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838203" y="2260600"/>
            <a:ext cx="9309100" cy="3975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137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j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5087" y="-111920"/>
            <a:ext cx="2893828" cy="22796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763" y="777874"/>
            <a:ext cx="736637" cy="500063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838203" y="365129"/>
            <a:ext cx="93091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 b="1" baseline="0">
                <a:latin typeface="+mn-lt"/>
              </a:defRPr>
            </a:lvl1pPr>
          </a:lstStyle>
          <a:p>
            <a:r>
              <a:rPr lang="en-US" dirty="0" smtClean="0"/>
              <a:t>This is the title</a:t>
            </a:r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838203" y="2260600"/>
            <a:ext cx="9309100" cy="3975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028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mele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7341" y="107950"/>
            <a:ext cx="2696727" cy="21526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763" y="777874"/>
            <a:ext cx="736637" cy="500063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838203" y="365129"/>
            <a:ext cx="890169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 b="1" baseline="0">
                <a:latin typeface="+mn-lt"/>
              </a:defRPr>
            </a:lvl1pPr>
          </a:lstStyle>
          <a:p>
            <a:r>
              <a:rPr lang="en-US" dirty="0" smtClean="0"/>
              <a:t>This is the title</a:t>
            </a:r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838203" y="2260600"/>
            <a:ext cx="9309100" cy="3975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995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65566" y="1706851"/>
            <a:ext cx="9260869" cy="1277937"/>
          </a:xfrm>
        </p:spPr>
        <p:txBody>
          <a:bodyPr anchor="ctr">
            <a:normAutofit/>
          </a:bodyPr>
          <a:lstStyle>
            <a:lvl1pPr algn="ctr">
              <a:defRPr sz="2800" b="1">
                <a:latin typeface="+mn-lt"/>
              </a:defRPr>
            </a:lvl1pPr>
          </a:lstStyle>
          <a:p>
            <a:r>
              <a:rPr lang="en-US" dirty="0" smtClean="0"/>
              <a:t>Click to edit Master title style 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6101" y="5569889"/>
            <a:ext cx="2311400" cy="117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918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11091879" y="-12700"/>
            <a:ext cx="1787100" cy="2806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763" y="777874"/>
            <a:ext cx="736637" cy="500063"/>
          </a:xfrm>
          <a:prstGeom prst="rect">
            <a:avLst/>
          </a:prstGeom>
        </p:spPr>
      </p:pic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838203" y="365129"/>
            <a:ext cx="93091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 b="1" baseline="0">
                <a:latin typeface="+mn-lt"/>
              </a:defRPr>
            </a:lvl1pPr>
          </a:lstStyle>
          <a:p>
            <a:r>
              <a:rPr lang="en-US" dirty="0" smtClean="0"/>
              <a:t>This is the title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838203" y="2260600"/>
            <a:ext cx="9309100" cy="3975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347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v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251111" y="53975"/>
            <a:ext cx="3801204" cy="23939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763" y="777874"/>
            <a:ext cx="736637" cy="500063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838203" y="365129"/>
            <a:ext cx="9094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 b="1" baseline="0">
                <a:latin typeface="+mn-lt"/>
              </a:defRPr>
            </a:lvl1pPr>
          </a:lstStyle>
          <a:p>
            <a:r>
              <a:rPr lang="en-US" dirty="0" smtClean="0"/>
              <a:t>This is the title</a:t>
            </a:r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838203" y="2260600"/>
            <a:ext cx="9309100" cy="3975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334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p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600" y="38108"/>
            <a:ext cx="5675312" cy="285931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763" y="777874"/>
            <a:ext cx="736637" cy="500063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838203" y="365129"/>
            <a:ext cx="88313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 b="1" baseline="0">
                <a:latin typeface="+mn-lt"/>
              </a:defRPr>
            </a:lvl1pPr>
          </a:lstStyle>
          <a:p>
            <a:r>
              <a:rPr lang="en-US" dirty="0" smtClean="0"/>
              <a:t>This is the title</a:t>
            </a:r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838203" y="2260600"/>
            <a:ext cx="9309100" cy="3975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255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l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10651369" y="47579"/>
            <a:ext cx="2609819" cy="279088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763" y="777874"/>
            <a:ext cx="736637" cy="500063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838203" y="365129"/>
            <a:ext cx="93091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 b="1" baseline="0">
                <a:latin typeface="+mn-lt"/>
              </a:defRPr>
            </a:lvl1pPr>
          </a:lstStyle>
          <a:p>
            <a:r>
              <a:rPr lang="en-US" dirty="0" smtClean="0"/>
              <a:t>This is the title</a:t>
            </a:r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838203" y="2260600"/>
            <a:ext cx="9309100" cy="3975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967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veska rib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600000">
            <a:off x="9807710" y="447181"/>
            <a:ext cx="3503481" cy="18494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763" y="777874"/>
            <a:ext cx="736637" cy="500063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838203" y="365129"/>
            <a:ext cx="87418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 b="1" baseline="0">
                <a:latin typeface="+mn-lt"/>
              </a:defRPr>
            </a:lvl1pPr>
          </a:lstStyle>
          <a:p>
            <a:r>
              <a:rPr lang="en-US" dirty="0" smtClean="0"/>
              <a:t>This is the title</a:t>
            </a:r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838203" y="2260600"/>
            <a:ext cx="9309100" cy="3975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788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10432957" y="138487"/>
            <a:ext cx="2740915" cy="24644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763" y="777874"/>
            <a:ext cx="736637" cy="500063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838203" y="365129"/>
            <a:ext cx="93091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 b="1" baseline="0">
                <a:latin typeface="+mn-lt"/>
              </a:defRPr>
            </a:lvl1pPr>
          </a:lstStyle>
          <a:p>
            <a:r>
              <a:rPr lang="en-US" dirty="0" smtClean="0"/>
              <a:t>This is the title</a:t>
            </a:r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838203" y="2260600"/>
            <a:ext cx="9309100" cy="3975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19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ngur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499836" y="-447128"/>
            <a:ext cx="3161317" cy="31453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763" y="777874"/>
            <a:ext cx="736637" cy="500063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838203" y="365129"/>
            <a:ext cx="93091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 b="1" baseline="0">
                <a:latin typeface="+mn-lt"/>
              </a:defRPr>
            </a:lvl1pPr>
          </a:lstStyle>
          <a:p>
            <a:r>
              <a:rPr lang="en-US" dirty="0" smtClean="0"/>
              <a:t>This is the title</a:t>
            </a:r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838203" y="2260600"/>
            <a:ext cx="9309100" cy="3975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379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ravl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10217236" y="-601918"/>
            <a:ext cx="2420501" cy="29854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763" y="777874"/>
            <a:ext cx="736637" cy="500063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838203" y="365129"/>
            <a:ext cx="903392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 b="1" baseline="0">
                <a:latin typeface="+mn-lt"/>
              </a:defRPr>
            </a:lvl1pPr>
          </a:lstStyle>
          <a:p>
            <a:r>
              <a:rPr lang="en-US" dirty="0" smtClean="0"/>
              <a:t>This is the title</a:t>
            </a:r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838203" y="2260600"/>
            <a:ext cx="9309100" cy="3975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078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E5F26-DC88-45E2-AA24-C86CB232604A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43DE3-A7A6-44A6-81BF-E710E667C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128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2" r:id="rId13"/>
  </p:sldLayoutIdLst>
  <p:timing>
    <p:tnLst>
      <p:par>
        <p:cTn id="1" dur="indefinite" restart="never" nodeType="tmRoot"/>
      </p:par>
    </p:tnLst>
  </p:timing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4" indent="-228584" algn="l" defTabSz="91433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7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7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75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14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Mitja Ribic</dc:creator>
  <cp:lastModifiedBy>Mitja Ribic</cp:lastModifiedBy>
  <cp:revision>23</cp:revision>
  <dcterms:created xsi:type="dcterms:W3CDTF">2015-02-25T14:37:30Z</dcterms:created>
  <dcterms:modified xsi:type="dcterms:W3CDTF">2015-08-06T09:25:57Z</dcterms:modified>
</cp:coreProperties>
</file>