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13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www.eu-skladi.si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5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Mitja Ribic</cp:lastModifiedBy>
  <cp:revision>24</cp:revision>
  <dcterms:created xsi:type="dcterms:W3CDTF">2015-02-26T08:26:11Z</dcterms:created>
  <dcterms:modified xsi:type="dcterms:W3CDTF">2015-08-06T09:25:35Z</dcterms:modified>
</cp:coreProperties>
</file>