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notesMasterIdLst>
    <p:notesMasterId r:id="rId17"/>
  </p:notesMasterIdLst>
  <p:sldIdLst>
    <p:sldId id="260" r:id="rId2"/>
    <p:sldId id="341" r:id="rId3"/>
    <p:sldId id="346" r:id="rId4"/>
    <p:sldId id="352" r:id="rId5"/>
    <p:sldId id="342" r:id="rId6"/>
    <p:sldId id="282" r:id="rId7"/>
    <p:sldId id="343" r:id="rId8"/>
    <p:sldId id="344" r:id="rId9"/>
    <p:sldId id="288" r:id="rId10"/>
    <p:sldId id="345" r:id="rId11"/>
    <p:sldId id="353" r:id="rId12"/>
    <p:sldId id="350" r:id="rId13"/>
    <p:sldId id="348" r:id="rId14"/>
    <p:sldId id="349" r:id="rId15"/>
    <p:sldId id="351" r:id="rId16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993366"/>
    <a:srgbClr val="006666"/>
    <a:srgbClr val="00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rednji slog 2 – poudarek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Temen slog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9096" autoAdjust="0"/>
  </p:normalViewPr>
  <p:slideViewPr>
    <p:cSldViewPr snapToGrid="0">
      <p:cViewPr varScale="1">
        <p:scale>
          <a:sx n="70" d="100"/>
          <a:sy n="70" d="100"/>
        </p:scale>
        <p:origin x="6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-3486" y="1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vList2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sl-SI"/>
        </a:p>
      </dgm:t>
    </dgm:pt>
    <dgm:pt modelId="{0A9A24ED-2E1A-428C-98EC-67E895C62959}">
      <dgm:prSet phldrT="[besedilo]"/>
      <dgm:spPr/>
      <dgm:t>
        <a:bodyPr/>
        <a:lstStyle/>
        <a:p>
          <a:pPr algn="ctr"/>
          <a:r>
            <a:rPr lang="sl-SI" i="1" dirty="0" smtClean="0"/>
            <a:t>izbrane operacije za večino razpoložljivih sredstev</a:t>
          </a:r>
          <a:endParaRPr lang="sl-SI" dirty="0"/>
        </a:p>
      </dgm:t>
    </dgm:pt>
    <dgm:pt modelId="{DEDFC695-7FB3-46D6-98D1-459C6349B58B}" type="parTrans" cxnId="{1A2E2156-368A-4B03-A932-8449E6FA3520}">
      <dgm:prSet/>
      <dgm:spPr/>
      <dgm:t>
        <a:bodyPr/>
        <a:lstStyle/>
        <a:p>
          <a:endParaRPr lang="sl-SI"/>
        </a:p>
      </dgm:t>
    </dgm:pt>
    <dgm:pt modelId="{9DE2F121-7780-407C-B98F-9E4429A8DA0B}" type="sibTrans" cxnId="{1A2E2156-368A-4B03-A932-8449E6FA3520}">
      <dgm:prSet/>
      <dgm:spPr/>
      <dgm:t>
        <a:bodyPr/>
        <a:lstStyle/>
        <a:p>
          <a:endParaRPr lang="sl-SI"/>
        </a:p>
      </dgm:t>
    </dgm:pt>
    <dgm:pt modelId="{4076B905-785C-4E62-AA81-5F6A7A628BFD}">
      <dgm:prSet phldrT="[besedilo]"/>
      <dgm:spPr/>
      <dgm:t>
        <a:bodyPr/>
        <a:lstStyle/>
        <a:p>
          <a:pPr algn="ctr"/>
          <a:r>
            <a:rPr lang="sl-SI" i="1" dirty="0" smtClean="0"/>
            <a:t>trenutno največ aktivnosti poteka na nivoju posameznih operacij</a:t>
          </a:r>
          <a:endParaRPr lang="sl-SI" dirty="0"/>
        </a:p>
      </dgm:t>
    </dgm:pt>
    <dgm:pt modelId="{6C32A294-95E1-4A73-9D6E-BC505831DEB3}" type="parTrans" cxnId="{7E2BA63C-3208-42BF-81BE-AC770BC431BC}">
      <dgm:prSet/>
      <dgm:spPr/>
      <dgm:t>
        <a:bodyPr/>
        <a:lstStyle/>
        <a:p>
          <a:endParaRPr lang="sl-SI"/>
        </a:p>
      </dgm:t>
    </dgm:pt>
    <dgm:pt modelId="{740D1522-63EF-4B2D-8F43-75A8912FD287}" type="sibTrans" cxnId="{7E2BA63C-3208-42BF-81BE-AC770BC431BC}">
      <dgm:prSet/>
      <dgm:spPr/>
      <dgm:t>
        <a:bodyPr/>
        <a:lstStyle/>
        <a:p>
          <a:endParaRPr lang="sl-SI"/>
        </a:p>
      </dgm:t>
    </dgm:pt>
    <dgm:pt modelId="{08BED0C3-F69D-4635-9676-F697C683DEBF}">
      <dgm:prSet phldrT="[besedilo]"/>
      <dgm:spPr/>
      <dgm:t>
        <a:bodyPr/>
        <a:lstStyle/>
        <a:p>
          <a:pPr algn="ctr"/>
          <a:r>
            <a:rPr lang="sl-SI" i="1" dirty="0" smtClean="0"/>
            <a:t>potekajo izplačila iz državnega proračuna,  priprava in pošiljanje zahtevkov za povračilo sredstev iz proračuna EU </a:t>
          </a:r>
          <a:endParaRPr lang="sl-SI" dirty="0"/>
        </a:p>
      </dgm:t>
    </dgm:pt>
    <dgm:pt modelId="{DD1A34FA-B90C-4525-B2E6-69E2DFAAC89D}" type="parTrans" cxnId="{2FA4455F-E4C5-4822-BA66-E4AA2571B984}">
      <dgm:prSet/>
      <dgm:spPr/>
      <dgm:t>
        <a:bodyPr/>
        <a:lstStyle/>
        <a:p>
          <a:endParaRPr lang="sl-SI"/>
        </a:p>
      </dgm:t>
    </dgm:pt>
    <dgm:pt modelId="{BC169979-CC94-4D02-94BF-E899698100B8}" type="sibTrans" cxnId="{2FA4455F-E4C5-4822-BA66-E4AA2571B984}">
      <dgm:prSet/>
      <dgm:spPr/>
      <dgm:t>
        <a:bodyPr/>
        <a:lstStyle/>
        <a:p>
          <a:endParaRPr lang="sl-SI"/>
        </a:p>
      </dgm:t>
    </dgm:pt>
    <dgm:pt modelId="{552C8A6B-065A-4AAF-9EDB-02AF8FB7543B}" type="pres">
      <dgm:prSet presAssocID="{0A433D70-8C22-495B-B934-63DBFBBC0513}" presName="linear" presStyleCnt="0">
        <dgm:presLayoutVars>
          <dgm:animLvl val="lvl"/>
          <dgm:resizeHandles val="exact"/>
        </dgm:presLayoutVars>
      </dgm:prSet>
      <dgm:spPr/>
    </dgm:pt>
    <dgm:pt modelId="{3B1A0B31-4D20-4BE8-876B-0F5B298E3DDF}" type="pres">
      <dgm:prSet presAssocID="{0A9A24ED-2E1A-428C-98EC-67E895C6295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34CB829-DA7A-4B2C-9440-1CD9D5830453}" type="pres">
      <dgm:prSet presAssocID="{9DE2F121-7780-407C-B98F-9E4429A8DA0B}" presName="spacer" presStyleCnt="0"/>
      <dgm:spPr/>
    </dgm:pt>
    <dgm:pt modelId="{D503CF4D-ECA0-4965-9C4F-E49A0D8CAF6B}" type="pres">
      <dgm:prSet presAssocID="{4076B905-785C-4E62-AA81-5F6A7A628BF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AD93F1F-247E-470A-A970-9E9226EC3B73}" type="pres">
      <dgm:prSet presAssocID="{740D1522-63EF-4B2D-8F43-75A8912FD287}" presName="spacer" presStyleCnt="0"/>
      <dgm:spPr/>
    </dgm:pt>
    <dgm:pt modelId="{737D8C1F-4085-4A8E-AB6A-1CCF255124D8}" type="pres">
      <dgm:prSet presAssocID="{08BED0C3-F69D-4635-9676-F697C683DEB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9A630EF-8E43-4C64-AEEA-5669E61A6A77}" type="presOf" srcId="{0A433D70-8C22-495B-B934-63DBFBBC0513}" destId="{552C8A6B-065A-4AAF-9EDB-02AF8FB7543B}" srcOrd="0" destOrd="0" presId="urn:microsoft.com/office/officeart/2005/8/layout/vList2"/>
    <dgm:cxn modelId="{DA728C41-E9BD-4A0E-A36E-3FCBCD61565F}" type="presOf" srcId="{08BED0C3-F69D-4635-9676-F697C683DEBF}" destId="{737D8C1F-4085-4A8E-AB6A-1CCF255124D8}" srcOrd="0" destOrd="0" presId="urn:microsoft.com/office/officeart/2005/8/layout/vList2"/>
    <dgm:cxn modelId="{DCD6A0D0-A3EE-4142-83C6-F5B69F268BDB}" type="presOf" srcId="{4076B905-785C-4E62-AA81-5F6A7A628BFD}" destId="{D503CF4D-ECA0-4965-9C4F-E49A0D8CAF6B}" srcOrd="0" destOrd="0" presId="urn:microsoft.com/office/officeart/2005/8/layout/vList2"/>
    <dgm:cxn modelId="{7E2BA63C-3208-42BF-81BE-AC770BC431BC}" srcId="{0A433D70-8C22-495B-B934-63DBFBBC0513}" destId="{4076B905-785C-4E62-AA81-5F6A7A628BFD}" srcOrd="1" destOrd="0" parTransId="{6C32A294-95E1-4A73-9D6E-BC505831DEB3}" sibTransId="{740D1522-63EF-4B2D-8F43-75A8912FD287}"/>
    <dgm:cxn modelId="{1A2E2156-368A-4B03-A932-8449E6FA3520}" srcId="{0A433D70-8C22-495B-B934-63DBFBBC0513}" destId="{0A9A24ED-2E1A-428C-98EC-67E895C62959}" srcOrd="0" destOrd="0" parTransId="{DEDFC695-7FB3-46D6-98D1-459C6349B58B}" sibTransId="{9DE2F121-7780-407C-B98F-9E4429A8DA0B}"/>
    <dgm:cxn modelId="{2FA4455F-E4C5-4822-BA66-E4AA2571B984}" srcId="{0A433D70-8C22-495B-B934-63DBFBBC0513}" destId="{08BED0C3-F69D-4635-9676-F697C683DEBF}" srcOrd="2" destOrd="0" parTransId="{DD1A34FA-B90C-4525-B2E6-69E2DFAAC89D}" sibTransId="{BC169979-CC94-4D02-94BF-E899698100B8}"/>
    <dgm:cxn modelId="{68372AF5-2DC7-4A3C-86D7-1AA89E7B63B0}" type="presOf" srcId="{0A9A24ED-2E1A-428C-98EC-67E895C62959}" destId="{3B1A0B31-4D20-4BE8-876B-0F5B298E3DDF}" srcOrd="0" destOrd="0" presId="urn:microsoft.com/office/officeart/2005/8/layout/vList2"/>
    <dgm:cxn modelId="{49997389-767F-4358-A19A-C1387EEF9A0C}" type="presParOf" srcId="{552C8A6B-065A-4AAF-9EDB-02AF8FB7543B}" destId="{3B1A0B31-4D20-4BE8-876B-0F5B298E3DDF}" srcOrd="0" destOrd="0" presId="urn:microsoft.com/office/officeart/2005/8/layout/vList2"/>
    <dgm:cxn modelId="{13E47717-A4DE-47C1-BBEA-25B81A8E4908}" type="presParOf" srcId="{552C8A6B-065A-4AAF-9EDB-02AF8FB7543B}" destId="{934CB829-DA7A-4B2C-9440-1CD9D5830453}" srcOrd="1" destOrd="0" presId="urn:microsoft.com/office/officeart/2005/8/layout/vList2"/>
    <dgm:cxn modelId="{3B08073F-6472-4FA5-BA74-235D3872F5E6}" type="presParOf" srcId="{552C8A6B-065A-4AAF-9EDB-02AF8FB7543B}" destId="{D503CF4D-ECA0-4965-9C4F-E49A0D8CAF6B}" srcOrd="2" destOrd="0" presId="urn:microsoft.com/office/officeart/2005/8/layout/vList2"/>
    <dgm:cxn modelId="{6D5676EB-7E0D-4BA4-92B2-A4A9FAD5B151}" type="presParOf" srcId="{552C8A6B-065A-4AAF-9EDB-02AF8FB7543B}" destId="{0AD93F1F-247E-470A-A970-9E9226EC3B73}" srcOrd="3" destOrd="0" presId="urn:microsoft.com/office/officeart/2005/8/layout/vList2"/>
    <dgm:cxn modelId="{A81CAB61-7B81-4688-B04F-ACF66D2EB647}" type="presParOf" srcId="{552C8A6B-065A-4AAF-9EDB-02AF8FB7543B}" destId="{737D8C1F-4085-4A8E-AB6A-1CCF255124D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hList3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sl-SI"/>
        </a:p>
      </dgm:t>
    </dgm:pt>
    <dgm:pt modelId="{6E71A15E-481C-4697-8BB0-7AA90DFED6BF}">
      <dgm:prSet custT="1"/>
      <dgm:spPr/>
      <dgm:t>
        <a:bodyPr/>
        <a:lstStyle/>
        <a:p>
          <a:r>
            <a:rPr lang="sl-SI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SKUPAJ 5.565 OPERACIJ </a:t>
          </a:r>
        </a:p>
        <a:p>
          <a:r>
            <a:rPr lang="sl-SI" sz="2400" b="1" dirty="0" smtClean="0"/>
            <a:t>Z NASLEDNJIMI NAČINI IZBORA OPERACIJ </a:t>
          </a:r>
          <a:endParaRPr lang="sl-SI" sz="2400" dirty="0"/>
        </a:p>
      </dgm:t>
    </dgm:pt>
    <dgm:pt modelId="{A5AE587B-56F2-4206-8FB1-1B81A6D7DA25}" type="parTrans" cxnId="{C757DB9F-1A72-4B33-8BFA-4DF641C91FE9}">
      <dgm:prSet/>
      <dgm:spPr/>
      <dgm:t>
        <a:bodyPr/>
        <a:lstStyle/>
        <a:p>
          <a:endParaRPr lang="sl-SI"/>
        </a:p>
      </dgm:t>
    </dgm:pt>
    <dgm:pt modelId="{2012E30A-9F67-47DD-B2C6-5A7E46A18F20}" type="sibTrans" cxnId="{C757DB9F-1A72-4B33-8BFA-4DF641C91FE9}">
      <dgm:prSet/>
      <dgm:spPr/>
      <dgm:t>
        <a:bodyPr/>
        <a:lstStyle/>
        <a:p>
          <a:endParaRPr lang="sl-SI"/>
        </a:p>
      </dgm:t>
    </dgm:pt>
    <dgm:pt modelId="{EDA2E4BB-B0C3-4108-93D2-F67699DE48EB}">
      <dgm:prSet/>
      <dgm:spPr/>
      <dgm:t>
        <a:bodyPr/>
        <a:lstStyle/>
        <a:p>
          <a:r>
            <a:rPr lang="sl-SI" b="1" smtClean="0"/>
            <a:t>269 NPO – operacij in programov</a:t>
          </a:r>
          <a:endParaRPr lang="sl-SI" b="1" dirty="0"/>
        </a:p>
      </dgm:t>
    </dgm:pt>
    <dgm:pt modelId="{DACDD857-C703-46F5-88E1-85F9C7881A1F}" type="parTrans" cxnId="{54F27251-A703-4A40-83AA-9E846DE6140D}">
      <dgm:prSet/>
      <dgm:spPr/>
      <dgm:t>
        <a:bodyPr/>
        <a:lstStyle/>
        <a:p>
          <a:endParaRPr lang="sl-SI"/>
        </a:p>
      </dgm:t>
    </dgm:pt>
    <dgm:pt modelId="{2D80D733-8B4F-4BEC-8DA6-9B99D84EE640}" type="sibTrans" cxnId="{54F27251-A703-4A40-83AA-9E846DE6140D}">
      <dgm:prSet/>
      <dgm:spPr/>
      <dgm:t>
        <a:bodyPr/>
        <a:lstStyle/>
        <a:p>
          <a:endParaRPr lang="sl-SI"/>
        </a:p>
      </dgm:t>
    </dgm:pt>
    <dgm:pt modelId="{C8F1741C-5A14-4D0C-A8E2-8AB403A93CC6}">
      <dgm:prSet/>
      <dgm:spPr/>
      <dgm:t>
        <a:bodyPr/>
        <a:lstStyle/>
        <a:p>
          <a:r>
            <a:rPr lang="sl-SI" b="1" dirty="0" smtClean="0"/>
            <a:t>4 NPO – Finančni instrumenti</a:t>
          </a:r>
          <a:endParaRPr lang="sl-SI" b="1" dirty="0"/>
        </a:p>
      </dgm:t>
    </dgm:pt>
    <dgm:pt modelId="{45611F62-0A28-4979-A935-E33B912D909B}" type="parTrans" cxnId="{3933BF70-F03C-484A-9CC6-FD66EB218357}">
      <dgm:prSet/>
      <dgm:spPr/>
      <dgm:t>
        <a:bodyPr/>
        <a:lstStyle/>
        <a:p>
          <a:endParaRPr lang="sl-SI"/>
        </a:p>
      </dgm:t>
    </dgm:pt>
    <dgm:pt modelId="{864EC43C-C7C4-4F30-8041-9733DB6F578C}" type="sibTrans" cxnId="{3933BF70-F03C-484A-9CC6-FD66EB218357}">
      <dgm:prSet/>
      <dgm:spPr/>
      <dgm:t>
        <a:bodyPr/>
        <a:lstStyle/>
        <a:p>
          <a:endParaRPr lang="sl-SI"/>
        </a:p>
      </dgm:t>
    </dgm:pt>
    <dgm:pt modelId="{526F7EAE-19F7-4CEB-A743-BA91C5473539}">
      <dgm:prSet/>
      <dgm:spPr/>
      <dgm:t>
        <a:bodyPr/>
        <a:lstStyle/>
        <a:p>
          <a:r>
            <a:rPr lang="sl-SI" b="1" dirty="0" smtClean="0"/>
            <a:t>169 javnih razpisov</a:t>
          </a:r>
          <a:endParaRPr lang="sl-SI" b="1" dirty="0"/>
        </a:p>
      </dgm:t>
    </dgm:pt>
    <dgm:pt modelId="{B9C741AF-8263-4F1A-BB36-0C5A90617A41}" type="parTrans" cxnId="{AF237B5B-5D5A-450E-838B-32EB3B997B37}">
      <dgm:prSet/>
      <dgm:spPr/>
      <dgm:t>
        <a:bodyPr/>
        <a:lstStyle/>
        <a:p>
          <a:endParaRPr lang="sl-SI"/>
        </a:p>
      </dgm:t>
    </dgm:pt>
    <dgm:pt modelId="{C5D49BA2-FBB4-4FD4-96E4-ACD8501A73DD}" type="sibTrans" cxnId="{AF237B5B-5D5A-450E-838B-32EB3B997B37}">
      <dgm:prSet/>
      <dgm:spPr/>
      <dgm:t>
        <a:bodyPr/>
        <a:lstStyle/>
        <a:p>
          <a:endParaRPr lang="sl-SI"/>
        </a:p>
      </dgm:t>
    </dgm:pt>
    <dgm:pt modelId="{E7915670-3D01-4C6A-9073-FCDEF7B87CD8}">
      <dgm:prSet/>
      <dgm:spPr/>
      <dgm:t>
        <a:bodyPr/>
        <a:lstStyle/>
        <a:p>
          <a:r>
            <a:rPr lang="sl-SI" b="1" dirty="0" smtClean="0"/>
            <a:t>37 odločitev o podpori za SLR za posamezne LAS</a:t>
          </a:r>
          <a:endParaRPr lang="sl-SI" b="1" dirty="0"/>
        </a:p>
      </dgm:t>
    </dgm:pt>
    <dgm:pt modelId="{F6E3776C-2DBF-479C-B5E5-B12C05CE6440}" type="parTrans" cxnId="{8AC82317-75F2-4F3C-820E-87D714B53302}">
      <dgm:prSet/>
      <dgm:spPr/>
      <dgm:t>
        <a:bodyPr/>
        <a:lstStyle/>
        <a:p>
          <a:endParaRPr lang="sl-SI"/>
        </a:p>
      </dgm:t>
    </dgm:pt>
    <dgm:pt modelId="{D29B59C5-0167-4730-9574-F3DEB6672C89}" type="sibTrans" cxnId="{8AC82317-75F2-4F3C-820E-87D714B53302}">
      <dgm:prSet/>
      <dgm:spPr/>
      <dgm:t>
        <a:bodyPr/>
        <a:lstStyle/>
        <a:p>
          <a:endParaRPr lang="sl-SI"/>
        </a:p>
      </dgm:t>
    </dgm:pt>
    <dgm:pt modelId="{04926FE2-535F-4AC1-B963-A6302A6331A9}" type="pres">
      <dgm:prSet presAssocID="{0A433D70-8C22-495B-B934-63DBFBBC0513}" presName="composite" presStyleCnt="0">
        <dgm:presLayoutVars>
          <dgm:chMax val="1"/>
          <dgm:dir/>
          <dgm:resizeHandles val="exact"/>
        </dgm:presLayoutVars>
      </dgm:prSet>
      <dgm:spPr/>
    </dgm:pt>
    <dgm:pt modelId="{FDFDC18A-4F1D-4B39-A633-062AFC376D48}" type="pres">
      <dgm:prSet presAssocID="{6E71A15E-481C-4697-8BB0-7AA90DFED6BF}" presName="roof" presStyleLbl="dkBgShp" presStyleIdx="0" presStyleCnt="2"/>
      <dgm:spPr/>
      <dgm:t>
        <a:bodyPr/>
        <a:lstStyle/>
        <a:p>
          <a:endParaRPr lang="sl-SI"/>
        </a:p>
      </dgm:t>
    </dgm:pt>
    <dgm:pt modelId="{18814FF6-FC03-400D-B6D9-8CE7597DD1F7}" type="pres">
      <dgm:prSet presAssocID="{6E71A15E-481C-4697-8BB0-7AA90DFED6BF}" presName="pillars" presStyleCnt="0"/>
      <dgm:spPr/>
    </dgm:pt>
    <dgm:pt modelId="{A0C198E8-9C22-48BC-8DD1-F7DEE60F9CB4}" type="pres">
      <dgm:prSet presAssocID="{6E71A15E-481C-4697-8BB0-7AA90DFED6BF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405EA27-87D0-4B27-A4E3-4FE46C6CE0B1}" type="pres">
      <dgm:prSet presAssocID="{C8F1741C-5A14-4D0C-A8E2-8AB403A93CC6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25B47A6-964E-40DB-BADD-3AE29A431CF0}" type="pres">
      <dgm:prSet presAssocID="{526F7EAE-19F7-4CEB-A743-BA91C5473539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87185480-8BD4-46C0-BBA8-77155675E692}" type="pres">
      <dgm:prSet presAssocID="{E7915670-3D01-4C6A-9073-FCDEF7B87CD8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DA7D2CCF-C7EF-4D0F-81D4-1735EB250BE2}" type="pres">
      <dgm:prSet presAssocID="{6E71A15E-481C-4697-8BB0-7AA90DFED6BF}" presName="base" presStyleLbl="dkBgShp" presStyleIdx="1" presStyleCnt="2"/>
      <dgm:spPr/>
    </dgm:pt>
  </dgm:ptLst>
  <dgm:cxnLst>
    <dgm:cxn modelId="{54F27251-A703-4A40-83AA-9E846DE6140D}" srcId="{6E71A15E-481C-4697-8BB0-7AA90DFED6BF}" destId="{EDA2E4BB-B0C3-4108-93D2-F67699DE48EB}" srcOrd="0" destOrd="0" parTransId="{DACDD857-C703-46F5-88E1-85F9C7881A1F}" sibTransId="{2D80D733-8B4F-4BEC-8DA6-9B99D84EE640}"/>
    <dgm:cxn modelId="{AF237B5B-5D5A-450E-838B-32EB3B997B37}" srcId="{6E71A15E-481C-4697-8BB0-7AA90DFED6BF}" destId="{526F7EAE-19F7-4CEB-A743-BA91C5473539}" srcOrd="2" destOrd="0" parTransId="{B9C741AF-8263-4F1A-BB36-0C5A90617A41}" sibTransId="{C5D49BA2-FBB4-4FD4-96E4-ACD8501A73DD}"/>
    <dgm:cxn modelId="{F282E7AD-4252-426B-8E27-B8DD5F95E7F4}" type="presOf" srcId="{0A433D70-8C22-495B-B934-63DBFBBC0513}" destId="{04926FE2-535F-4AC1-B963-A6302A6331A9}" srcOrd="0" destOrd="0" presId="urn:microsoft.com/office/officeart/2005/8/layout/hList3"/>
    <dgm:cxn modelId="{A13E4570-787A-4B9D-9610-A0CB8C126A55}" type="presOf" srcId="{EDA2E4BB-B0C3-4108-93D2-F67699DE48EB}" destId="{A0C198E8-9C22-48BC-8DD1-F7DEE60F9CB4}" srcOrd="0" destOrd="0" presId="urn:microsoft.com/office/officeart/2005/8/layout/hList3"/>
    <dgm:cxn modelId="{3933BF70-F03C-484A-9CC6-FD66EB218357}" srcId="{6E71A15E-481C-4697-8BB0-7AA90DFED6BF}" destId="{C8F1741C-5A14-4D0C-A8E2-8AB403A93CC6}" srcOrd="1" destOrd="0" parTransId="{45611F62-0A28-4979-A935-E33B912D909B}" sibTransId="{864EC43C-C7C4-4F30-8041-9733DB6F578C}"/>
    <dgm:cxn modelId="{86B99AD2-D3BD-4CE6-9680-20D436ECC8F5}" type="presOf" srcId="{C8F1741C-5A14-4D0C-A8E2-8AB403A93CC6}" destId="{7405EA27-87D0-4B27-A4E3-4FE46C6CE0B1}" srcOrd="0" destOrd="0" presId="urn:microsoft.com/office/officeart/2005/8/layout/hList3"/>
    <dgm:cxn modelId="{D0B3B0E3-1537-4BBD-A850-8F558E199E03}" type="presOf" srcId="{6E71A15E-481C-4697-8BB0-7AA90DFED6BF}" destId="{FDFDC18A-4F1D-4B39-A633-062AFC376D48}" srcOrd="0" destOrd="0" presId="urn:microsoft.com/office/officeart/2005/8/layout/hList3"/>
    <dgm:cxn modelId="{9284A928-BE1C-42BC-AC48-D76DC50C4074}" type="presOf" srcId="{E7915670-3D01-4C6A-9073-FCDEF7B87CD8}" destId="{87185480-8BD4-46C0-BBA8-77155675E692}" srcOrd="0" destOrd="0" presId="urn:microsoft.com/office/officeart/2005/8/layout/hList3"/>
    <dgm:cxn modelId="{5947383C-9B61-4446-80CA-B85C8AC7443E}" type="presOf" srcId="{526F7EAE-19F7-4CEB-A743-BA91C5473539}" destId="{425B47A6-964E-40DB-BADD-3AE29A431CF0}" srcOrd="0" destOrd="0" presId="urn:microsoft.com/office/officeart/2005/8/layout/hList3"/>
    <dgm:cxn modelId="{8AC82317-75F2-4F3C-820E-87D714B53302}" srcId="{6E71A15E-481C-4697-8BB0-7AA90DFED6BF}" destId="{E7915670-3D01-4C6A-9073-FCDEF7B87CD8}" srcOrd="3" destOrd="0" parTransId="{F6E3776C-2DBF-479C-B5E5-B12C05CE6440}" sibTransId="{D29B59C5-0167-4730-9574-F3DEB6672C89}"/>
    <dgm:cxn modelId="{C757DB9F-1A72-4B33-8BFA-4DF641C91FE9}" srcId="{0A433D70-8C22-495B-B934-63DBFBBC0513}" destId="{6E71A15E-481C-4697-8BB0-7AA90DFED6BF}" srcOrd="0" destOrd="0" parTransId="{A5AE587B-56F2-4206-8FB1-1B81A6D7DA25}" sibTransId="{2012E30A-9F67-47DD-B2C6-5A7E46A18F20}"/>
    <dgm:cxn modelId="{D735DFF3-9635-4207-A0B9-237E6DC08B1A}" type="presParOf" srcId="{04926FE2-535F-4AC1-B963-A6302A6331A9}" destId="{FDFDC18A-4F1D-4B39-A633-062AFC376D48}" srcOrd="0" destOrd="0" presId="urn:microsoft.com/office/officeart/2005/8/layout/hList3"/>
    <dgm:cxn modelId="{553DC450-C4F3-4746-9731-AF71EE4D9F44}" type="presParOf" srcId="{04926FE2-535F-4AC1-B963-A6302A6331A9}" destId="{18814FF6-FC03-400D-B6D9-8CE7597DD1F7}" srcOrd="1" destOrd="0" presId="urn:microsoft.com/office/officeart/2005/8/layout/hList3"/>
    <dgm:cxn modelId="{37093411-C4A1-47D3-B7A1-C082608B4944}" type="presParOf" srcId="{18814FF6-FC03-400D-B6D9-8CE7597DD1F7}" destId="{A0C198E8-9C22-48BC-8DD1-F7DEE60F9CB4}" srcOrd="0" destOrd="0" presId="urn:microsoft.com/office/officeart/2005/8/layout/hList3"/>
    <dgm:cxn modelId="{81BCFA02-A2DD-49A0-B2A1-C739358A384B}" type="presParOf" srcId="{18814FF6-FC03-400D-B6D9-8CE7597DD1F7}" destId="{7405EA27-87D0-4B27-A4E3-4FE46C6CE0B1}" srcOrd="1" destOrd="0" presId="urn:microsoft.com/office/officeart/2005/8/layout/hList3"/>
    <dgm:cxn modelId="{F323600F-EB98-45EE-92CA-E3FD7473C1CD}" type="presParOf" srcId="{18814FF6-FC03-400D-B6D9-8CE7597DD1F7}" destId="{425B47A6-964E-40DB-BADD-3AE29A431CF0}" srcOrd="2" destOrd="0" presId="urn:microsoft.com/office/officeart/2005/8/layout/hList3"/>
    <dgm:cxn modelId="{2CCD3C3E-5664-410C-B4EA-8F789D7B63F8}" type="presParOf" srcId="{18814FF6-FC03-400D-B6D9-8CE7597DD1F7}" destId="{87185480-8BD4-46C0-BBA8-77155675E692}" srcOrd="3" destOrd="0" presId="urn:microsoft.com/office/officeart/2005/8/layout/hList3"/>
    <dgm:cxn modelId="{C067565C-AD96-49B5-B3E6-2B2AFD6939AD}" type="presParOf" srcId="{04926FE2-535F-4AC1-B963-A6302A6331A9}" destId="{DA7D2CCF-C7EF-4D0F-81D4-1735EB250BE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8/layout/AlternatingPictureBlocks" loCatId="list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sl-SI"/>
        </a:p>
      </dgm:t>
    </dgm:pt>
    <dgm:pt modelId="{0A9A24ED-2E1A-428C-98EC-67E895C62959}">
      <dgm:prSet phldrT="[besedilo]"/>
      <dgm:spPr/>
      <dgm:t>
        <a:bodyPr/>
        <a:lstStyle/>
        <a:p>
          <a:r>
            <a:rPr lang="sl-SI" i="0" dirty="0" smtClean="0"/>
            <a:t>EK potrdila veliki projekt </a:t>
          </a:r>
          <a:r>
            <a:rPr lang="sl-SI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Nadgradnja obstoječega tira Maribor – Šentilj – državna meja</a:t>
          </a:r>
          <a:endParaRPr lang="sl-SI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DFC695-7FB3-46D6-98D1-459C6349B58B}" type="parTrans" cxnId="{1A2E2156-368A-4B03-A932-8449E6FA3520}">
      <dgm:prSet/>
      <dgm:spPr/>
      <dgm:t>
        <a:bodyPr/>
        <a:lstStyle/>
        <a:p>
          <a:endParaRPr lang="sl-SI"/>
        </a:p>
      </dgm:t>
    </dgm:pt>
    <dgm:pt modelId="{9DE2F121-7780-407C-B98F-9E4429A8DA0B}" type="sibTrans" cxnId="{1A2E2156-368A-4B03-A932-8449E6FA3520}">
      <dgm:prSet/>
      <dgm:spPr/>
      <dgm:t>
        <a:bodyPr/>
        <a:lstStyle/>
        <a:p>
          <a:endParaRPr lang="sl-SI"/>
        </a:p>
      </dgm:t>
    </dgm:pt>
    <dgm:pt modelId="{F0DAE8E2-5870-4DED-A31F-47732F06953D}">
      <dgm:prSet phldrT="[besedilo]"/>
      <dgm:spPr/>
      <dgm:t>
        <a:bodyPr/>
        <a:lstStyle/>
        <a:p>
          <a:r>
            <a:rPr lang="sl-SI" i="0" dirty="0" smtClean="0"/>
            <a:t>pripravljali sta se vlogi še za dva velika projekta: </a:t>
          </a:r>
        </a:p>
        <a:p>
          <a:r>
            <a:rPr lang="sl-SI" dirty="0" smtClean="0"/>
            <a:t>2. tir železniške proge Divača – Koper </a:t>
          </a:r>
        </a:p>
        <a:p>
          <a:r>
            <a:rPr lang="sl-SI" dirty="0" smtClean="0"/>
            <a:t>3. Razvojna os (južni del) </a:t>
          </a:r>
          <a:endParaRPr lang="sl-SI" dirty="0"/>
        </a:p>
      </dgm:t>
    </dgm:pt>
    <dgm:pt modelId="{C930040C-2FD4-4070-B89E-E45831D59E58}" type="parTrans" cxnId="{E46E0A04-1008-48AC-B043-D43D1563D498}">
      <dgm:prSet/>
      <dgm:spPr/>
      <dgm:t>
        <a:bodyPr/>
        <a:lstStyle/>
        <a:p>
          <a:endParaRPr lang="sl-SI"/>
        </a:p>
      </dgm:t>
    </dgm:pt>
    <dgm:pt modelId="{DAE7E6AE-4E3D-4215-9D06-A8877FC2F5A9}" type="sibTrans" cxnId="{E46E0A04-1008-48AC-B043-D43D1563D498}">
      <dgm:prSet/>
      <dgm:spPr/>
      <dgm:t>
        <a:bodyPr/>
        <a:lstStyle/>
        <a:p>
          <a:endParaRPr lang="sl-SI"/>
        </a:p>
      </dgm:t>
    </dgm:pt>
    <dgm:pt modelId="{AFEC3661-0210-4282-9219-4BDC35EAB370}" type="pres">
      <dgm:prSet presAssocID="{0A433D70-8C22-495B-B934-63DBFBBC0513}" presName="linearFlow" presStyleCnt="0">
        <dgm:presLayoutVars>
          <dgm:dir/>
          <dgm:resizeHandles val="exact"/>
        </dgm:presLayoutVars>
      </dgm:prSet>
      <dgm:spPr/>
    </dgm:pt>
    <dgm:pt modelId="{6383F258-20BF-4444-A85F-9B79BE5055BF}" type="pres">
      <dgm:prSet presAssocID="{0A9A24ED-2E1A-428C-98EC-67E895C62959}" presName="comp" presStyleCnt="0"/>
      <dgm:spPr/>
    </dgm:pt>
    <dgm:pt modelId="{A3F787BE-E364-4B34-874A-A004325B6248}" type="pres">
      <dgm:prSet presAssocID="{0A9A24ED-2E1A-428C-98EC-67E895C62959}" presName="rect2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C6DBDAB4-128A-4D05-BEC3-95DC1D8FBF28}" type="pres">
      <dgm:prSet presAssocID="{0A9A24ED-2E1A-428C-98EC-67E895C62959}" presName="rect1" presStyleLbl="lnNod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60AA495-E4B2-43DC-ADD7-BDDB40D833F3}" type="pres">
      <dgm:prSet presAssocID="{9DE2F121-7780-407C-B98F-9E4429A8DA0B}" presName="sibTrans" presStyleCnt="0"/>
      <dgm:spPr/>
    </dgm:pt>
    <dgm:pt modelId="{06434B38-11C1-45BE-B646-E81BF7706FCF}" type="pres">
      <dgm:prSet presAssocID="{F0DAE8E2-5870-4DED-A31F-47732F06953D}" presName="comp" presStyleCnt="0"/>
      <dgm:spPr/>
    </dgm:pt>
    <dgm:pt modelId="{B01E5BA5-C7AA-46E8-B756-7CD36F659CD0}" type="pres">
      <dgm:prSet presAssocID="{F0DAE8E2-5870-4DED-A31F-47732F06953D}" presName="rect2" presStyleLbl="node1" presStyleIdx="1" presStyleCnt="2" custLinFactNeighborX="1328" custLinFactNeighborY="-117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DD2DE752-0CD7-4F89-B81F-2D847C5E96CF}" type="pres">
      <dgm:prSet presAssocID="{F0DAE8E2-5870-4DED-A31F-47732F06953D}" presName="rect1" presStyleLbl="lnNod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1A2E2156-368A-4B03-A932-8449E6FA3520}" srcId="{0A433D70-8C22-495B-B934-63DBFBBC0513}" destId="{0A9A24ED-2E1A-428C-98EC-67E895C62959}" srcOrd="0" destOrd="0" parTransId="{DEDFC695-7FB3-46D6-98D1-459C6349B58B}" sibTransId="{9DE2F121-7780-407C-B98F-9E4429A8DA0B}"/>
    <dgm:cxn modelId="{6940DD5C-24DD-49D0-BCD3-A30B71786110}" type="presOf" srcId="{0A433D70-8C22-495B-B934-63DBFBBC0513}" destId="{AFEC3661-0210-4282-9219-4BDC35EAB370}" srcOrd="0" destOrd="0" presId="urn:microsoft.com/office/officeart/2008/layout/AlternatingPictureBlocks"/>
    <dgm:cxn modelId="{0C8E4F73-CF1A-4566-AD87-8F173233801A}" type="presOf" srcId="{F0DAE8E2-5870-4DED-A31F-47732F06953D}" destId="{B01E5BA5-C7AA-46E8-B756-7CD36F659CD0}" srcOrd="0" destOrd="0" presId="urn:microsoft.com/office/officeart/2008/layout/AlternatingPictureBlocks"/>
    <dgm:cxn modelId="{E46E0A04-1008-48AC-B043-D43D1563D498}" srcId="{0A433D70-8C22-495B-B934-63DBFBBC0513}" destId="{F0DAE8E2-5870-4DED-A31F-47732F06953D}" srcOrd="1" destOrd="0" parTransId="{C930040C-2FD4-4070-B89E-E45831D59E58}" sibTransId="{DAE7E6AE-4E3D-4215-9D06-A8877FC2F5A9}"/>
    <dgm:cxn modelId="{3E4D94A7-393C-4024-8FAB-2FD23C5ACFA7}" type="presOf" srcId="{0A9A24ED-2E1A-428C-98EC-67E895C62959}" destId="{A3F787BE-E364-4B34-874A-A004325B6248}" srcOrd="0" destOrd="0" presId="urn:microsoft.com/office/officeart/2008/layout/AlternatingPictureBlocks"/>
    <dgm:cxn modelId="{18DB368F-6BA4-47F6-A802-55BE0EF628CB}" type="presParOf" srcId="{AFEC3661-0210-4282-9219-4BDC35EAB370}" destId="{6383F258-20BF-4444-A85F-9B79BE5055BF}" srcOrd="0" destOrd="0" presId="urn:microsoft.com/office/officeart/2008/layout/AlternatingPictureBlocks"/>
    <dgm:cxn modelId="{B85535C7-5666-4E90-8AF6-708646C80046}" type="presParOf" srcId="{6383F258-20BF-4444-A85F-9B79BE5055BF}" destId="{A3F787BE-E364-4B34-874A-A004325B6248}" srcOrd="0" destOrd="0" presId="urn:microsoft.com/office/officeart/2008/layout/AlternatingPictureBlocks"/>
    <dgm:cxn modelId="{889A674D-074F-48E8-A92B-02E1DD275A99}" type="presParOf" srcId="{6383F258-20BF-4444-A85F-9B79BE5055BF}" destId="{C6DBDAB4-128A-4D05-BEC3-95DC1D8FBF28}" srcOrd="1" destOrd="0" presId="urn:microsoft.com/office/officeart/2008/layout/AlternatingPictureBlocks"/>
    <dgm:cxn modelId="{9A5E457E-F40B-454D-A1A6-2CE2F08564A0}" type="presParOf" srcId="{AFEC3661-0210-4282-9219-4BDC35EAB370}" destId="{B60AA495-E4B2-43DC-ADD7-BDDB40D833F3}" srcOrd="1" destOrd="0" presId="urn:microsoft.com/office/officeart/2008/layout/AlternatingPictureBlocks"/>
    <dgm:cxn modelId="{30EA324A-22A5-4533-86C8-497DC8923E08}" type="presParOf" srcId="{AFEC3661-0210-4282-9219-4BDC35EAB370}" destId="{06434B38-11C1-45BE-B646-E81BF7706FCF}" srcOrd="2" destOrd="0" presId="urn:microsoft.com/office/officeart/2008/layout/AlternatingPictureBlocks"/>
    <dgm:cxn modelId="{E82D66AB-40DD-4046-9D27-F9390050F675}" type="presParOf" srcId="{06434B38-11C1-45BE-B646-E81BF7706FCF}" destId="{B01E5BA5-C7AA-46E8-B756-7CD36F659CD0}" srcOrd="0" destOrd="0" presId="urn:microsoft.com/office/officeart/2008/layout/AlternatingPictureBlocks"/>
    <dgm:cxn modelId="{84BDC9E9-2D9B-4AC7-84AA-57FB57A43DFB}" type="presParOf" srcId="{06434B38-11C1-45BE-B646-E81BF7706FCF}" destId="{DD2DE752-0CD7-4F89-B81F-2D847C5E96CF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B387BCAE-6AA3-4F50-B36F-AC10287295F0}">
      <dgm:prSet phldrT="[besedilo]" custT="1"/>
      <dgm:spPr/>
      <dgm:t>
        <a:bodyPr/>
        <a:lstStyle/>
        <a:p>
          <a:r>
            <a:rPr lang="sl-SI" sz="2800" dirty="0" smtClean="0"/>
            <a:t>Uresničevanje akcijskega načrta za pospešitev črpanja operativnega programa</a:t>
          </a:r>
          <a:endParaRPr lang="sl-SI" sz="2800" dirty="0"/>
        </a:p>
      </dgm:t>
    </dgm:pt>
    <dgm:pt modelId="{9D504CB4-FEAD-45D1-BC0B-2FDEA74A225A}" type="parTrans" cxnId="{59E64F03-BAFE-4230-920A-E7D694E82138}">
      <dgm:prSet/>
      <dgm:spPr/>
      <dgm:t>
        <a:bodyPr/>
        <a:lstStyle/>
        <a:p>
          <a:endParaRPr lang="sl-SI"/>
        </a:p>
      </dgm:t>
    </dgm:pt>
    <dgm:pt modelId="{89DF800C-D8A3-4AF2-9027-7E5A44402BDE}" type="sibTrans" cxnId="{59E64F03-BAFE-4230-920A-E7D694E82138}">
      <dgm:prSet/>
      <dgm:spPr/>
      <dgm:t>
        <a:bodyPr/>
        <a:lstStyle/>
        <a:p>
          <a:endParaRPr lang="sl-SI"/>
        </a:p>
      </dgm:t>
    </dgm:pt>
    <dgm:pt modelId="{BF558222-D7AD-4BC7-B0E2-B111C39C5A94}">
      <dgm:prSet phldrT="[besedilo]" custT="1"/>
      <dgm:spPr/>
      <dgm:t>
        <a:bodyPr/>
        <a:lstStyle/>
        <a:p>
          <a:r>
            <a:rPr lang="sl-SI" sz="2800" dirty="0" smtClean="0"/>
            <a:t>V sistemu Finančnih instrumentov realizirano 126,5 milijonov evrov  </a:t>
          </a:r>
        </a:p>
        <a:p>
          <a:r>
            <a:rPr lang="sl-SI" sz="2800" i="1" dirty="0" smtClean="0"/>
            <a:t>(50% od načrtovanih EKP sredstev) </a:t>
          </a:r>
          <a:endParaRPr lang="sl-SI" sz="2800" i="1" dirty="0"/>
        </a:p>
      </dgm:t>
    </dgm:pt>
    <dgm:pt modelId="{4FB99D97-756E-4E19-8D08-D6FFA2F1FEAD}" type="parTrans" cxnId="{A303F958-FCB0-4F73-8A80-9EF3861C873F}">
      <dgm:prSet/>
      <dgm:spPr/>
      <dgm:t>
        <a:bodyPr/>
        <a:lstStyle/>
        <a:p>
          <a:endParaRPr lang="sl-SI"/>
        </a:p>
      </dgm:t>
    </dgm:pt>
    <dgm:pt modelId="{8F1AD1AF-B784-4000-A230-0B81551D21C8}" type="sibTrans" cxnId="{A303F958-FCB0-4F73-8A80-9EF3861C873F}">
      <dgm:prSet/>
      <dgm:spPr/>
      <dgm:t>
        <a:bodyPr/>
        <a:lstStyle/>
        <a:p>
          <a:endParaRPr lang="sl-SI"/>
        </a:p>
      </dgm:t>
    </dgm:pt>
    <dgm:pt modelId="{B5E2260A-2254-4C69-BE66-CA4DB38386C8}" type="pres">
      <dgm:prSet presAssocID="{0A433D70-8C22-495B-B934-63DBFBBC0513}" presName="linear" presStyleCnt="0">
        <dgm:presLayoutVars>
          <dgm:dir/>
          <dgm:animLvl val="lvl"/>
          <dgm:resizeHandles val="exact"/>
        </dgm:presLayoutVars>
      </dgm:prSet>
      <dgm:spPr/>
    </dgm:pt>
    <dgm:pt modelId="{703A7C98-B3BA-4A2D-9B59-0C3888BC0AD5}" type="pres">
      <dgm:prSet presAssocID="{B387BCAE-6AA3-4F50-B36F-AC10287295F0}" presName="parentLin" presStyleCnt="0"/>
      <dgm:spPr/>
    </dgm:pt>
    <dgm:pt modelId="{606B8595-629A-4B46-B428-C7D1E22BA57D}" type="pres">
      <dgm:prSet presAssocID="{B387BCAE-6AA3-4F50-B36F-AC10287295F0}" presName="parentLeftMargin" presStyleLbl="node1" presStyleIdx="0" presStyleCnt="2"/>
      <dgm:spPr/>
    </dgm:pt>
    <dgm:pt modelId="{C6756C39-7F83-4EC5-A6BB-73609F548F83}" type="pres">
      <dgm:prSet presAssocID="{B387BCAE-6AA3-4F50-B36F-AC10287295F0}" presName="parentText" presStyleLbl="node1" presStyleIdx="0" presStyleCnt="2" custScaleX="139022" custScaleY="300868" custLinFactNeighborX="-4506" custLinFactNeighborY="-23574">
        <dgm:presLayoutVars>
          <dgm:chMax val="0"/>
          <dgm:bulletEnabled val="1"/>
        </dgm:presLayoutVars>
      </dgm:prSet>
      <dgm:spPr/>
    </dgm:pt>
    <dgm:pt modelId="{67319B9D-7FF3-4419-B516-6648C77F7C0A}" type="pres">
      <dgm:prSet presAssocID="{B387BCAE-6AA3-4F50-B36F-AC10287295F0}" presName="negativeSpace" presStyleCnt="0"/>
      <dgm:spPr/>
    </dgm:pt>
    <dgm:pt modelId="{959EFFDE-4769-4CCE-B03D-2BD7A2B07EC9}" type="pres">
      <dgm:prSet presAssocID="{B387BCAE-6AA3-4F50-B36F-AC10287295F0}" presName="childText" presStyleLbl="conFgAcc1" presStyleIdx="0" presStyleCnt="2">
        <dgm:presLayoutVars>
          <dgm:bulletEnabled val="1"/>
        </dgm:presLayoutVars>
      </dgm:prSet>
      <dgm:spPr/>
    </dgm:pt>
    <dgm:pt modelId="{614C5948-B536-4401-87BA-02908E52242F}" type="pres">
      <dgm:prSet presAssocID="{89DF800C-D8A3-4AF2-9027-7E5A44402BDE}" presName="spaceBetweenRectangles" presStyleCnt="0"/>
      <dgm:spPr/>
    </dgm:pt>
    <dgm:pt modelId="{8693B9C8-1012-43E3-9138-71CD4FE410E0}" type="pres">
      <dgm:prSet presAssocID="{BF558222-D7AD-4BC7-B0E2-B111C39C5A94}" presName="parentLin" presStyleCnt="0"/>
      <dgm:spPr/>
    </dgm:pt>
    <dgm:pt modelId="{466244AB-E429-4E85-B7B8-36B6D267B429}" type="pres">
      <dgm:prSet presAssocID="{BF558222-D7AD-4BC7-B0E2-B111C39C5A94}" presName="parentLeftMargin" presStyleLbl="node1" presStyleIdx="0" presStyleCnt="2"/>
      <dgm:spPr/>
    </dgm:pt>
    <dgm:pt modelId="{BDAEE701-DCA8-4D76-B803-B081C1715C32}" type="pres">
      <dgm:prSet presAssocID="{BF558222-D7AD-4BC7-B0E2-B111C39C5A94}" presName="parentText" presStyleLbl="node1" presStyleIdx="1" presStyleCnt="2" custScaleX="142997" custScaleY="316128">
        <dgm:presLayoutVars>
          <dgm:chMax val="0"/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08B8F0C2-F131-4E17-9B24-5079F3770D89}" type="pres">
      <dgm:prSet presAssocID="{BF558222-D7AD-4BC7-B0E2-B111C39C5A94}" presName="negativeSpace" presStyleCnt="0"/>
      <dgm:spPr/>
    </dgm:pt>
    <dgm:pt modelId="{58BDE165-813C-410D-93F2-0B060C9767FB}" type="pres">
      <dgm:prSet presAssocID="{BF558222-D7AD-4BC7-B0E2-B111C39C5A94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303F958-FCB0-4F73-8A80-9EF3861C873F}" srcId="{0A433D70-8C22-495B-B934-63DBFBBC0513}" destId="{BF558222-D7AD-4BC7-B0E2-B111C39C5A94}" srcOrd="1" destOrd="0" parTransId="{4FB99D97-756E-4E19-8D08-D6FFA2F1FEAD}" sibTransId="{8F1AD1AF-B784-4000-A230-0B81551D21C8}"/>
    <dgm:cxn modelId="{59E64F03-BAFE-4230-920A-E7D694E82138}" srcId="{0A433D70-8C22-495B-B934-63DBFBBC0513}" destId="{B387BCAE-6AA3-4F50-B36F-AC10287295F0}" srcOrd="0" destOrd="0" parTransId="{9D504CB4-FEAD-45D1-BC0B-2FDEA74A225A}" sibTransId="{89DF800C-D8A3-4AF2-9027-7E5A44402BDE}"/>
    <dgm:cxn modelId="{7E33632D-ED4C-4D49-9AC5-EAEBEA385499}" type="presOf" srcId="{B387BCAE-6AA3-4F50-B36F-AC10287295F0}" destId="{606B8595-629A-4B46-B428-C7D1E22BA57D}" srcOrd="0" destOrd="0" presId="urn:microsoft.com/office/officeart/2005/8/layout/list1"/>
    <dgm:cxn modelId="{20552C69-F002-431B-A631-1C2969F35450}" type="presOf" srcId="{BF558222-D7AD-4BC7-B0E2-B111C39C5A94}" destId="{BDAEE701-DCA8-4D76-B803-B081C1715C32}" srcOrd="1" destOrd="0" presId="urn:microsoft.com/office/officeart/2005/8/layout/list1"/>
    <dgm:cxn modelId="{45BB46A6-6D0A-4065-A3BF-18755C4C60A6}" type="presOf" srcId="{BF558222-D7AD-4BC7-B0E2-B111C39C5A94}" destId="{466244AB-E429-4E85-B7B8-36B6D267B429}" srcOrd="0" destOrd="0" presId="urn:microsoft.com/office/officeart/2005/8/layout/list1"/>
    <dgm:cxn modelId="{BAFBD654-1490-42D9-B169-B24CFCCFDC19}" type="presOf" srcId="{0A433D70-8C22-495B-B934-63DBFBBC0513}" destId="{B5E2260A-2254-4C69-BE66-CA4DB38386C8}" srcOrd="0" destOrd="0" presId="urn:microsoft.com/office/officeart/2005/8/layout/list1"/>
    <dgm:cxn modelId="{8619BAE1-E1C2-4B9E-B69B-F55B55CD9DD2}" type="presOf" srcId="{B387BCAE-6AA3-4F50-B36F-AC10287295F0}" destId="{C6756C39-7F83-4EC5-A6BB-73609F548F83}" srcOrd="1" destOrd="0" presId="urn:microsoft.com/office/officeart/2005/8/layout/list1"/>
    <dgm:cxn modelId="{5F8154EB-52E2-4E4E-8739-E8EB7CC5D020}" type="presParOf" srcId="{B5E2260A-2254-4C69-BE66-CA4DB38386C8}" destId="{703A7C98-B3BA-4A2D-9B59-0C3888BC0AD5}" srcOrd="0" destOrd="0" presId="urn:microsoft.com/office/officeart/2005/8/layout/list1"/>
    <dgm:cxn modelId="{47543284-AD12-4DA1-8115-1B7DAB814D2E}" type="presParOf" srcId="{703A7C98-B3BA-4A2D-9B59-0C3888BC0AD5}" destId="{606B8595-629A-4B46-B428-C7D1E22BA57D}" srcOrd="0" destOrd="0" presId="urn:microsoft.com/office/officeart/2005/8/layout/list1"/>
    <dgm:cxn modelId="{9541F2DD-A131-4608-9944-18C015039AAA}" type="presParOf" srcId="{703A7C98-B3BA-4A2D-9B59-0C3888BC0AD5}" destId="{C6756C39-7F83-4EC5-A6BB-73609F548F83}" srcOrd="1" destOrd="0" presId="urn:microsoft.com/office/officeart/2005/8/layout/list1"/>
    <dgm:cxn modelId="{6C01DE0A-888B-43E7-8869-A716CE5D536D}" type="presParOf" srcId="{B5E2260A-2254-4C69-BE66-CA4DB38386C8}" destId="{67319B9D-7FF3-4419-B516-6648C77F7C0A}" srcOrd="1" destOrd="0" presId="urn:microsoft.com/office/officeart/2005/8/layout/list1"/>
    <dgm:cxn modelId="{F37C0626-121B-4CFE-819B-72EC334E199C}" type="presParOf" srcId="{B5E2260A-2254-4C69-BE66-CA4DB38386C8}" destId="{959EFFDE-4769-4CCE-B03D-2BD7A2B07EC9}" srcOrd="2" destOrd="0" presId="urn:microsoft.com/office/officeart/2005/8/layout/list1"/>
    <dgm:cxn modelId="{1D0B9C3A-06A8-43D6-A60F-0C8452FED070}" type="presParOf" srcId="{B5E2260A-2254-4C69-BE66-CA4DB38386C8}" destId="{614C5948-B536-4401-87BA-02908E52242F}" srcOrd="3" destOrd="0" presId="urn:microsoft.com/office/officeart/2005/8/layout/list1"/>
    <dgm:cxn modelId="{004A9446-0D38-4C23-B62C-0076A1780452}" type="presParOf" srcId="{B5E2260A-2254-4C69-BE66-CA4DB38386C8}" destId="{8693B9C8-1012-43E3-9138-71CD4FE410E0}" srcOrd="4" destOrd="0" presId="urn:microsoft.com/office/officeart/2005/8/layout/list1"/>
    <dgm:cxn modelId="{C542A239-8469-43F2-BFA4-0567A8F0BCC5}" type="presParOf" srcId="{8693B9C8-1012-43E3-9138-71CD4FE410E0}" destId="{466244AB-E429-4E85-B7B8-36B6D267B429}" srcOrd="0" destOrd="0" presId="urn:microsoft.com/office/officeart/2005/8/layout/list1"/>
    <dgm:cxn modelId="{990AF073-2651-466B-8F99-255F9D1CC8B5}" type="presParOf" srcId="{8693B9C8-1012-43E3-9138-71CD4FE410E0}" destId="{BDAEE701-DCA8-4D76-B803-B081C1715C32}" srcOrd="1" destOrd="0" presId="urn:microsoft.com/office/officeart/2005/8/layout/list1"/>
    <dgm:cxn modelId="{2485496C-A958-4F9F-9030-70732130ADD8}" type="presParOf" srcId="{B5E2260A-2254-4C69-BE66-CA4DB38386C8}" destId="{08B8F0C2-F131-4E17-9B24-5079F3770D89}" srcOrd="5" destOrd="0" presId="urn:microsoft.com/office/officeart/2005/8/layout/list1"/>
    <dgm:cxn modelId="{9E682F75-C1F3-4199-AA7C-4217EB37FB27}" type="presParOf" srcId="{B5E2260A-2254-4C69-BE66-CA4DB38386C8}" destId="{58BDE165-813C-410D-93F2-0B060C9767F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0AF656-617B-4179-8D7D-D0368A7D6B06}" type="doc">
      <dgm:prSet loTypeId="urn:microsoft.com/office/officeart/2008/layout/AlternatingPictureBlocks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sl-SI"/>
        </a:p>
      </dgm:t>
    </dgm:pt>
    <dgm:pt modelId="{0857733B-3C08-41CE-B49E-8E4DE652574D}">
      <dgm:prSet phldrT="[besedilo]" custT="1"/>
      <dgm:spPr/>
      <dgm:t>
        <a:bodyPr/>
        <a:lstStyle/>
        <a:p>
          <a:r>
            <a:rPr lang="sl-SI" sz="2400" dirty="0" err="1" smtClean="0"/>
            <a:t>Vaučerji</a:t>
          </a:r>
          <a:r>
            <a:rPr lang="sl-SI" sz="1800" dirty="0" smtClean="0"/>
            <a:t> - MSP-jem omogočiti bistveno poenostavljen dostop do spodbud manjših vrednosti, s pomočjo katerih bodo krepila svojo konkurenčnost in kompetence</a:t>
          </a:r>
          <a:endParaRPr lang="sl-SI" sz="1800" dirty="0"/>
        </a:p>
      </dgm:t>
    </dgm:pt>
    <dgm:pt modelId="{D30F6BB0-BC89-4C67-80BB-B40102935E86}" type="parTrans" cxnId="{B3160749-9B00-456A-A8AE-2E126C2C17C5}">
      <dgm:prSet/>
      <dgm:spPr/>
      <dgm:t>
        <a:bodyPr/>
        <a:lstStyle/>
        <a:p>
          <a:endParaRPr lang="sl-SI"/>
        </a:p>
      </dgm:t>
    </dgm:pt>
    <dgm:pt modelId="{4250EC51-311E-40C8-9AEC-69DA928A5D71}" type="sibTrans" cxnId="{B3160749-9B00-456A-A8AE-2E126C2C17C5}">
      <dgm:prSet/>
      <dgm:spPr/>
      <dgm:t>
        <a:bodyPr/>
        <a:lstStyle/>
        <a:p>
          <a:endParaRPr lang="sl-SI"/>
        </a:p>
      </dgm:t>
    </dgm:pt>
    <dgm:pt modelId="{A3354B77-07E7-4246-BEB1-CA463D88DD26}">
      <dgm:prSet phldrT="[besedilo]"/>
      <dgm:spPr/>
      <dgm:t>
        <a:bodyPr/>
        <a:lstStyle/>
        <a:p>
          <a:r>
            <a:rPr lang="sl-SI" i="0" dirty="0" smtClean="0"/>
            <a:t>Kompetenčni centi 3.0 – krepitev usposobljenosti zaposlenih</a:t>
          </a:r>
          <a:endParaRPr lang="sl-SI" dirty="0"/>
        </a:p>
      </dgm:t>
    </dgm:pt>
    <dgm:pt modelId="{5720B9AC-60F7-4927-97F5-C8CEE7AFCE2F}" type="parTrans" cxnId="{647ED5FD-EEA9-4CC8-9176-6894490EE789}">
      <dgm:prSet/>
      <dgm:spPr/>
      <dgm:t>
        <a:bodyPr/>
        <a:lstStyle/>
        <a:p>
          <a:endParaRPr lang="sl-SI"/>
        </a:p>
      </dgm:t>
    </dgm:pt>
    <dgm:pt modelId="{B393D6C3-999F-41CB-86CD-946D7308439A}" type="sibTrans" cxnId="{647ED5FD-EEA9-4CC8-9176-6894490EE789}">
      <dgm:prSet/>
      <dgm:spPr/>
      <dgm:t>
        <a:bodyPr/>
        <a:lstStyle/>
        <a:p>
          <a:endParaRPr lang="sl-SI"/>
        </a:p>
      </dgm:t>
    </dgm:pt>
    <dgm:pt modelId="{C711ACDF-E7F7-45CC-B335-8E634C02AD51}">
      <dgm:prSet/>
      <dgm:spPr/>
      <dgm:t>
        <a:bodyPr/>
        <a:lstStyle/>
        <a:p>
          <a:r>
            <a:rPr lang="sl-SI" dirty="0" smtClean="0"/>
            <a:t>Protipoplavna ureditev porečja     Selške Sore</a:t>
          </a:r>
          <a:endParaRPr lang="sl-SI" dirty="0"/>
        </a:p>
      </dgm:t>
    </dgm:pt>
    <dgm:pt modelId="{4BEE7C9F-2B72-44B1-827D-A2279E564E94}" type="parTrans" cxnId="{7653C2D9-9E2F-435B-B59E-BD40F8700AA6}">
      <dgm:prSet/>
      <dgm:spPr/>
      <dgm:t>
        <a:bodyPr/>
        <a:lstStyle/>
        <a:p>
          <a:endParaRPr lang="sl-SI"/>
        </a:p>
      </dgm:t>
    </dgm:pt>
    <dgm:pt modelId="{DE1774D6-BF65-41B6-B173-36FB591F03D5}" type="sibTrans" cxnId="{7653C2D9-9E2F-435B-B59E-BD40F8700AA6}">
      <dgm:prSet/>
      <dgm:spPr/>
      <dgm:t>
        <a:bodyPr/>
        <a:lstStyle/>
        <a:p>
          <a:endParaRPr lang="sl-SI"/>
        </a:p>
      </dgm:t>
    </dgm:pt>
    <dgm:pt modelId="{BCE4B33D-F1CB-4481-BCE3-D5C620CBAA46}" type="pres">
      <dgm:prSet presAssocID="{9A0AF656-617B-4179-8D7D-D0368A7D6B06}" presName="linearFlow" presStyleCnt="0">
        <dgm:presLayoutVars>
          <dgm:dir/>
          <dgm:resizeHandles val="exact"/>
        </dgm:presLayoutVars>
      </dgm:prSet>
      <dgm:spPr/>
    </dgm:pt>
    <dgm:pt modelId="{7B406D67-BB88-46D4-97FE-918B7DAEA968}" type="pres">
      <dgm:prSet presAssocID="{0857733B-3C08-41CE-B49E-8E4DE652574D}" presName="comp" presStyleCnt="0"/>
      <dgm:spPr/>
    </dgm:pt>
    <dgm:pt modelId="{EC92A27D-C1FB-47CD-B9E2-9E3239C5E944}" type="pres">
      <dgm:prSet presAssocID="{0857733B-3C08-41CE-B49E-8E4DE652574D}" presName="rect2" presStyleLbl="node1" presStyleIdx="0" presStyleCnt="3">
        <dgm:presLayoutVars>
          <dgm:bulletEnabled val="1"/>
        </dgm:presLayoutVars>
      </dgm:prSet>
      <dgm:spPr/>
    </dgm:pt>
    <dgm:pt modelId="{4FA6F74C-78EC-4178-A4EA-FEA14563A7C5}" type="pres">
      <dgm:prSet presAssocID="{0857733B-3C08-41CE-B49E-8E4DE652574D}" presName="rect1" presStyleLbl="ln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57683ED-C0CE-4BD6-9448-3701259379CA}" type="pres">
      <dgm:prSet presAssocID="{4250EC51-311E-40C8-9AEC-69DA928A5D71}" presName="sibTrans" presStyleCnt="0"/>
      <dgm:spPr/>
    </dgm:pt>
    <dgm:pt modelId="{9EDD186D-488F-4552-BB2C-96813AD0BCC5}" type="pres">
      <dgm:prSet presAssocID="{C711ACDF-E7F7-45CC-B335-8E634C02AD51}" presName="comp" presStyleCnt="0"/>
      <dgm:spPr/>
    </dgm:pt>
    <dgm:pt modelId="{31FC51A2-0ED6-4645-8F3A-B46776E5D2C8}" type="pres">
      <dgm:prSet presAssocID="{C711ACDF-E7F7-45CC-B335-8E634C02AD51}" presName="rect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4D0B9E2-F502-4860-944E-C42F9547DEE9}" type="pres">
      <dgm:prSet presAssocID="{C711ACDF-E7F7-45CC-B335-8E634C02AD51}" presName="rect1" presStyleLbl="ln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FCA2B45-3F5F-480F-945C-48BD8BF05014}" type="pres">
      <dgm:prSet presAssocID="{DE1774D6-BF65-41B6-B173-36FB591F03D5}" presName="sibTrans" presStyleCnt="0"/>
      <dgm:spPr/>
    </dgm:pt>
    <dgm:pt modelId="{2CF01B66-DB0C-49C7-A560-AD7129147B50}" type="pres">
      <dgm:prSet presAssocID="{A3354B77-07E7-4246-BEB1-CA463D88DD26}" presName="comp" presStyleCnt="0"/>
      <dgm:spPr/>
    </dgm:pt>
    <dgm:pt modelId="{762D54ED-0534-4F40-88D7-3C0309048AB9}" type="pres">
      <dgm:prSet presAssocID="{A3354B77-07E7-4246-BEB1-CA463D88DD26}" presName="rect2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A0E31A8-FC07-4AF5-90DC-C615DF1CFA9D}" type="pres">
      <dgm:prSet presAssocID="{A3354B77-07E7-4246-BEB1-CA463D88DD26}" presName="rect1" presStyleLbl="lnNod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0551024-82D5-4C87-AE38-5342F3BD478D}" type="presOf" srcId="{9A0AF656-617B-4179-8D7D-D0368A7D6B06}" destId="{BCE4B33D-F1CB-4481-BCE3-D5C620CBAA46}" srcOrd="0" destOrd="0" presId="urn:microsoft.com/office/officeart/2008/layout/AlternatingPictureBlocks"/>
    <dgm:cxn modelId="{647ED5FD-EEA9-4CC8-9176-6894490EE789}" srcId="{9A0AF656-617B-4179-8D7D-D0368A7D6B06}" destId="{A3354B77-07E7-4246-BEB1-CA463D88DD26}" srcOrd="2" destOrd="0" parTransId="{5720B9AC-60F7-4927-97F5-C8CEE7AFCE2F}" sibTransId="{B393D6C3-999F-41CB-86CD-946D7308439A}"/>
    <dgm:cxn modelId="{CF9FE469-E62B-470F-B2CD-8D32A96D308A}" type="presOf" srcId="{0857733B-3C08-41CE-B49E-8E4DE652574D}" destId="{EC92A27D-C1FB-47CD-B9E2-9E3239C5E944}" srcOrd="0" destOrd="0" presId="urn:microsoft.com/office/officeart/2008/layout/AlternatingPictureBlocks"/>
    <dgm:cxn modelId="{7653C2D9-9E2F-435B-B59E-BD40F8700AA6}" srcId="{9A0AF656-617B-4179-8D7D-D0368A7D6B06}" destId="{C711ACDF-E7F7-45CC-B335-8E634C02AD51}" srcOrd="1" destOrd="0" parTransId="{4BEE7C9F-2B72-44B1-827D-A2279E564E94}" sibTransId="{DE1774D6-BF65-41B6-B173-36FB591F03D5}"/>
    <dgm:cxn modelId="{5EFE4D2D-3771-4A7F-9E1D-F9861E9E9F64}" type="presOf" srcId="{A3354B77-07E7-4246-BEB1-CA463D88DD26}" destId="{762D54ED-0534-4F40-88D7-3C0309048AB9}" srcOrd="0" destOrd="0" presId="urn:microsoft.com/office/officeart/2008/layout/AlternatingPictureBlocks"/>
    <dgm:cxn modelId="{B3160749-9B00-456A-A8AE-2E126C2C17C5}" srcId="{9A0AF656-617B-4179-8D7D-D0368A7D6B06}" destId="{0857733B-3C08-41CE-B49E-8E4DE652574D}" srcOrd="0" destOrd="0" parTransId="{D30F6BB0-BC89-4C67-80BB-B40102935E86}" sibTransId="{4250EC51-311E-40C8-9AEC-69DA928A5D71}"/>
    <dgm:cxn modelId="{757DE2D4-1711-4C60-8084-5CE0C99E621B}" type="presOf" srcId="{C711ACDF-E7F7-45CC-B335-8E634C02AD51}" destId="{31FC51A2-0ED6-4645-8F3A-B46776E5D2C8}" srcOrd="0" destOrd="0" presId="urn:microsoft.com/office/officeart/2008/layout/AlternatingPictureBlocks"/>
    <dgm:cxn modelId="{10086AC8-1C0A-40C1-9EF2-4919A9DDE924}" type="presParOf" srcId="{BCE4B33D-F1CB-4481-BCE3-D5C620CBAA46}" destId="{7B406D67-BB88-46D4-97FE-918B7DAEA968}" srcOrd="0" destOrd="0" presId="urn:microsoft.com/office/officeart/2008/layout/AlternatingPictureBlocks"/>
    <dgm:cxn modelId="{8443702D-9D2B-4CDF-A037-1737497E9641}" type="presParOf" srcId="{7B406D67-BB88-46D4-97FE-918B7DAEA968}" destId="{EC92A27D-C1FB-47CD-B9E2-9E3239C5E944}" srcOrd="0" destOrd="0" presId="urn:microsoft.com/office/officeart/2008/layout/AlternatingPictureBlocks"/>
    <dgm:cxn modelId="{54C13432-79CF-4F2F-A22A-2B5D6D312AEB}" type="presParOf" srcId="{7B406D67-BB88-46D4-97FE-918B7DAEA968}" destId="{4FA6F74C-78EC-4178-A4EA-FEA14563A7C5}" srcOrd="1" destOrd="0" presId="urn:microsoft.com/office/officeart/2008/layout/AlternatingPictureBlocks"/>
    <dgm:cxn modelId="{DBD4864E-4748-4264-81F9-BA8492C09C4F}" type="presParOf" srcId="{BCE4B33D-F1CB-4481-BCE3-D5C620CBAA46}" destId="{357683ED-C0CE-4BD6-9448-3701259379CA}" srcOrd="1" destOrd="0" presId="urn:microsoft.com/office/officeart/2008/layout/AlternatingPictureBlocks"/>
    <dgm:cxn modelId="{58B5F53F-15D9-4F6A-B5A6-C0255711828D}" type="presParOf" srcId="{BCE4B33D-F1CB-4481-BCE3-D5C620CBAA46}" destId="{9EDD186D-488F-4552-BB2C-96813AD0BCC5}" srcOrd="2" destOrd="0" presId="urn:microsoft.com/office/officeart/2008/layout/AlternatingPictureBlocks"/>
    <dgm:cxn modelId="{5065F7FF-DE8B-43CC-BE0B-979DE4F22F90}" type="presParOf" srcId="{9EDD186D-488F-4552-BB2C-96813AD0BCC5}" destId="{31FC51A2-0ED6-4645-8F3A-B46776E5D2C8}" srcOrd="0" destOrd="0" presId="urn:microsoft.com/office/officeart/2008/layout/AlternatingPictureBlocks"/>
    <dgm:cxn modelId="{3F94B73E-5A3A-46A9-8440-F0B94441AE16}" type="presParOf" srcId="{9EDD186D-488F-4552-BB2C-96813AD0BCC5}" destId="{14D0B9E2-F502-4860-944E-C42F9547DEE9}" srcOrd="1" destOrd="0" presId="urn:microsoft.com/office/officeart/2008/layout/AlternatingPictureBlocks"/>
    <dgm:cxn modelId="{8914AC68-F879-478F-9A75-514025A797D1}" type="presParOf" srcId="{BCE4B33D-F1CB-4481-BCE3-D5C620CBAA46}" destId="{AFCA2B45-3F5F-480F-945C-48BD8BF05014}" srcOrd="3" destOrd="0" presId="urn:microsoft.com/office/officeart/2008/layout/AlternatingPictureBlocks"/>
    <dgm:cxn modelId="{44378E42-0905-452B-92FD-B47D7D8903E3}" type="presParOf" srcId="{BCE4B33D-F1CB-4481-BCE3-D5C620CBAA46}" destId="{2CF01B66-DB0C-49C7-A560-AD7129147B50}" srcOrd="4" destOrd="0" presId="urn:microsoft.com/office/officeart/2008/layout/AlternatingPictureBlocks"/>
    <dgm:cxn modelId="{84A2380A-1D74-4EEE-AEE8-67594BEF7234}" type="presParOf" srcId="{2CF01B66-DB0C-49C7-A560-AD7129147B50}" destId="{762D54ED-0534-4F40-88D7-3C0309048AB9}" srcOrd="0" destOrd="0" presId="urn:microsoft.com/office/officeart/2008/layout/AlternatingPictureBlocks"/>
    <dgm:cxn modelId="{A0833F3A-FE36-419D-80D1-CD6CD4D9A807}" type="presParOf" srcId="{2CF01B66-DB0C-49C7-A560-AD7129147B50}" destId="{4A0E31A8-FC07-4AF5-90DC-C615DF1CFA9D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vList6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sl-SI"/>
        </a:p>
      </dgm:t>
    </dgm:pt>
    <dgm:pt modelId="{64DCDECC-0CA8-43F4-BE60-1A34B086FCE9}">
      <dgm:prSet/>
      <dgm:spPr/>
      <dgm:t>
        <a:bodyPr/>
        <a:lstStyle/>
        <a:p>
          <a:r>
            <a:rPr lang="sl-SI" dirty="0" smtClean="0"/>
            <a:t>Skupna tlorisna površina energetsko prenovljenih stavb javnega sektorja</a:t>
          </a:r>
          <a:endParaRPr lang="sl-SI" dirty="0"/>
        </a:p>
      </dgm:t>
    </dgm:pt>
    <dgm:pt modelId="{FD84F67E-7282-4C1F-8CC1-7C7B1E7A5D3E}" type="parTrans" cxnId="{D6FAFF45-D92D-453B-A071-6E51DD434663}">
      <dgm:prSet/>
      <dgm:spPr/>
      <dgm:t>
        <a:bodyPr/>
        <a:lstStyle/>
        <a:p>
          <a:endParaRPr lang="sl-SI"/>
        </a:p>
      </dgm:t>
    </dgm:pt>
    <dgm:pt modelId="{08BCB0E6-852D-484E-9290-D6613DD6F66A}" type="sibTrans" cxnId="{D6FAFF45-D92D-453B-A071-6E51DD434663}">
      <dgm:prSet/>
      <dgm:spPr/>
      <dgm:t>
        <a:bodyPr/>
        <a:lstStyle/>
        <a:p>
          <a:endParaRPr lang="sl-SI"/>
        </a:p>
      </dgm:t>
    </dgm:pt>
    <dgm:pt modelId="{C24C4505-739C-486F-929B-EAF275BD5770}">
      <dgm:prSet/>
      <dgm:spPr/>
      <dgm:t>
        <a:bodyPr/>
        <a:lstStyle/>
        <a:p>
          <a:r>
            <a:rPr lang="sl-SI" dirty="0" smtClean="0"/>
            <a:t>Oskrba z vodo:  Dodatni prebivalci, deležni boljše oskrbe z vodo</a:t>
          </a:r>
          <a:endParaRPr lang="sl-SI" dirty="0"/>
        </a:p>
      </dgm:t>
    </dgm:pt>
    <dgm:pt modelId="{9BF7171C-0B2C-41D9-9910-D008862A2AC1}" type="parTrans" cxnId="{253BB969-6085-44CC-9271-191E0DC3A873}">
      <dgm:prSet/>
      <dgm:spPr/>
      <dgm:t>
        <a:bodyPr/>
        <a:lstStyle/>
        <a:p>
          <a:endParaRPr lang="sl-SI"/>
        </a:p>
      </dgm:t>
    </dgm:pt>
    <dgm:pt modelId="{6A1CE0E5-82D1-45B4-926A-862492AC4E16}" type="sibTrans" cxnId="{253BB969-6085-44CC-9271-191E0DC3A873}">
      <dgm:prSet/>
      <dgm:spPr/>
      <dgm:t>
        <a:bodyPr/>
        <a:lstStyle/>
        <a:p>
          <a:endParaRPr lang="sl-SI"/>
        </a:p>
      </dgm:t>
    </dgm:pt>
    <dgm:pt modelId="{931DEB2F-A2BC-4B0B-833B-F88DBDBD549A}">
      <dgm:prSet custT="1"/>
      <dgm:spPr/>
      <dgm:t>
        <a:bodyPr/>
        <a:lstStyle/>
        <a:p>
          <a:pPr>
            <a:spcBef>
              <a:spcPts val="1800"/>
            </a:spcBef>
          </a:pPr>
          <a:r>
            <a:rPr lang="sl-SI" sz="2400" dirty="0" smtClean="0"/>
            <a:t>skupno: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473.355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</a:t>
          </a:r>
          <a:r>
            <a:rPr lang="sl-SI" sz="2400" cap="small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F67646-812F-4DE4-887C-35DB70DA7724}" type="parTrans" cxnId="{BBDBBDA6-7BE5-41D5-9871-D884EC020E41}">
      <dgm:prSet/>
      <dgm:spPr/>
      <dgm:t>
        <a:bodyPr/>
        <a:lstStyle/>
        <a:p>
          <a:endParaRPr lang="sl-SI"/>
        </a:p>
      </dgm:t>
    </dgm:pt>
    <dgm:pt modelId="{F6DEE702-CD21-4A3A-91DC-6A707581F97C}" type="sibTrans" cxnId="{BBDBBDA6-7BE5-41D5-9871-D884EC020E41}">
      <dgm:prSet/>
      <dgm:spPr/>
      <dgm:t>
        <a:bodyPr/>
        <a:lstStyle/>
        <a:p>
          <a:endParaRPr lang="sl-SI"/>
        </a:p>
      </dgm:t>
    </dgm:pt>
    <dgm:pt modelId="{4A4DC0AC-776B-4EC1-B71D-690A2334DC7B}">
      <dgm:prSet custT="1"/>
      <dgm:spPr/>
      <dgm:t>
        <a:bodyPr/>
        <a:lstStyle/>
        <a:p>
          <a:pPr>
            <a:spcBef>
              <a:spcPts val="1800"/>
            </a:spcBef>
          </a:pPr>
          <a:r>
            <a:rPr lang="sl-SI" sz="2400" dirty="0" smtClean="0"/>
            <a:t>od tega v letu 2019: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154.898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</a:t>
          </a:r>
          <a:r>
            <a:rPr lang="sl-SI" sz="2400" cap="small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001173-F34B-407D-ADAE-FEBB314B2ACD}" type="parTrans" cxnId="{033ADAA1-C88A-42DD-819F-C7CC5F34E731}">
      <dgm:prSet/>
      <dgm:spPr/>
      <dgm:t>
        <a:bodyPr/>
        <a:lstStyle/>
        <a:p>
          <a:endParaRPr lang="sl-SI"/>
        </a:p>
      </dgm:t>
    </dgm:pt>
    <dgm:pt modelId="{7E0C281D-58F0-40D6-BB9E-A04B3F496372}" type="sibTrans" cxnId="{033ADAA1-C88A-42DD-819F-C7CC5F34E731}">
      <dgm:prSet/>
      <dgm:spPr/>
      <dgm:t>
        <a:bodyPr/>
        <a:lstStyle/>
        <a:p>
          <a:endParaRPr lang="sl-SI"/>
        </a:p>
      </dgm:t>
    </dgm:pt>
    <dgm:pt modelId="{CDA7BADA-35F2-43D6-9BC8-80F8B75C7578}">
      <dgm:prSet custT="1"/>
      <dgm:spPr/>
      <dgm:t>
        <a:bodyPr/>
        <a:lstStyle/>
        <a:p>
          <a:pPr>
            <a:spcBef>
              <a:spcPts val="1800"/>
            </a:spcBef>
          </a:pPr>
          <a:endParaRPr lang="sl-SI" sz="1200" dirty="0"/>
        </a:p>
      </dgm:t>
    </dgm:pt>
    <dgm:pt modelId="{D20B7637-06F6-4944-BED5-36CCE4FEAB05}" type="parTrans" cxnId="{38B02B7F-D3A3-4663-80B0-6AFA4F3A2879}">
      <dgm:prSet/>
      <dgm:spPr/>
      <dgm:t>
        <a:bodyPr/>
        <a:lstStyle/>
        <a:p>
          <a:endParaRPr lang="sl-SI"/>
        </a:p>
      </dgm:t>
    </dgm:pt>
    <dgm:pt modelId="{DE9E8593-1919-4700-8835-CA6353D43DA5}" type="sibTrans" cxnId="{38B02B7F-D3A3-4663-80B0-6AFA4F3A2879}">
      <dgm:prSet/>
      <dgm:spPr/>
      <dgm:t>
        <a:bodyPr/>
        <a:lstStyle/>
        <a:p>
          <a:endParaRPr lang="sl-SI"/>
        </a:p>
      </dgm:t>
    </dgm:pt>
    <dgm:pt modelId="{58FBEF38-CCDD-4F0F-A610-1CE2F09F92FD}">
      <dgm:prSet custT="1"/>
      <dgm:spPr/>
      <dgm:t>
        <a:bodyPr/>
        <a:lstStyle/>
        <a:p>
          <a:r>
            <a:rPr lang="sl-SI" sz="2400" dirty="0" smtClean="0"/>
            <a:t>skupno: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5.581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A0E992-9B97-49E1-8445-D53786D871EE}" type="parTrans" cxnId="{551CA482-FE26-4B0D-9557-6B3D3692E4EE}">
      <dgm:prSet/>
      <dgm:spPr/>
      <dgm:t>
        <a:bodyPr/>
        <a:lstStyle/>
        <a:p>
          <a:endParaRPr lang="sl-SI"/>
        </a:p>
      </dgm:t>
    </dgm:pt>
    <dgm:pt modelId="{51D69864-7908-48A2-903C-BCED9D874A32}" type="sibTrans" cxnId="{551CA482-FE26-4B0D-9557-6B3D3692E4EE}">
      <dgm:prSet/>
      <dgm:spPr/>
      <dgm:t>
        <a:bodyPr/>
        <a:lstStyle/>
        <a:p>
          <a:endParaRPr lang="sl-SI"/>
        </a:p>
      </dgm:t>
    </dgm:pt>
    <dgm:pt modelId="{283FD3C4-D967-4918-AA74-9348831AE27B}">
      <dgm:prSet custT="1"/>
      <dgm:spPr/>
      <dgm:t>
        <a:bodyPr/>
        <a:lstStyle/>
        <a:p>
          <a:r>
            <a:rPr lang="sl-SI" sz="2400" dirty="0" smtClean="0"/>
            <a:t>od tega v letu 2019:  </a:t>
          </a:r>
          <a:r>
            <a: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1.518</a:t>
          </a:r>
          <a:r>
            <a:rPr lang="en-US" sz="2400" dirty="0" smtClean="0"/>
            <a:t> </a:t>
          </a:r>
          <a:endParaRPr lang="sl-SI" sz="2400" dirty="0"/>
        </a:p>
      </dgm:t>
    </dgm:pt>
    <dgm:pt modelId="{E1668D5C-D82A-4209-921E-FBEDDD9C0839}" type="parTrans" cxnId="{64549721-FAAF-4804-8769-3545EA2D1532}">
      <dgm:prSet/>
      <dgm:spPr/>
      <dgm:t>
        <a:bodyPr/>
        <a:lstStyle/>
        <a:p>
          <a:endParaRPr lang="sl-SI"/>
        </a:p>
      </dgm:t>
    </dgm:pt>
    <dgm:pt modelId="{39194AE6-C4E8-4D35-BFEF-9A41EB6CCD63}" type="sibTrans" cxnId="{64549721-FAAF-4804-8769-3545EA2D1532}">
      <dgm:prSet/>
      <dgm:spPr/>
      <dgm:t>
        <a:bodyPr/>
        <a:lstStyle/>
        <a:p>
          <a:endParaRPr lang="sl-SI"/>
        </a:p>
      </dgm:t>
    </dgm:pt>
    <dgm:pt modelId="{F3FBB6D2-812B-4F17-A1DE-80C21B6AE9BC}">
      <dgm:prSet custT="1"/>
      <dgm:spPr/>
      <dgm:t>
        <a:bodyPr/>
        <a:lstStyle/>
        <a:p>
          <a:pPr>
            <a:spcBef>
              <a:spcPts val="1800"/>
            </a:spcBef>
          </a:pPr>
          <a:endParaRPr lang="sl-SI" sz="1200" dirty="0"/>
        </a:p>
      </dgm:t>
    </dgm:pt>
    <dgm:pt modelId="{F2DDDC05-9A4D-4FB1-87FE-4CAC31157B83}" type="parTrans" cxnId="{1D70625E-0ED1-418F-8849-86BC07B47347}">
      <dgm:prSet/>
      <dgm:spPr/>
      <dgm:t>
        <a:bodyPr/>
        <a:lstStyle/>
        <a:p>
          <a:endParaRPr lang="sl-SI"/>
        </a:p>
      </dgm:t>
    </dgm:pt>
    <dgm:pt modelId="{F4C14EB2-3571-47CC-ABF8-E9C5C279C77D}" type="sibTrans" cxnId="{1D70625E-0ED1-418F-8849-86BC07B47347}">
      <dgm:prSet/>
      <dgm:spPr/>
      <dgm:t>
        <a:bodyPr/>
        <a:lstStyle/>
        <a:p>
          <a:endParaRPr lang="sl-SI"/>
        </a:p>
      </dgm:t>
    </dgm:pt>
    <dgm:pt modelId="{D2D542B0-099A-46DD-A0EF-EB34D332533A}">
      <dgm:prSet custT="1"/>
      <dgm:spPr/>
      <dgm:t>
        <a:bodyPr/>
        <a:lstStyle/>
        <a:p>
          <a:endParaRPr lang="sl-SI" sz="1200" dirty="0"/>
        </a:p>
      </dgm:t>
    </dgm:pt>
    <dgm:pt modelId="{4D2A9118-476F-4456-BC5A-70A5B1E5D536}" type="parTrans" cxnId="{C3636DF8-5C30-43CE-80B7-AC1889DF2372}">
      <dgm:prSet/>
      <dgm:spPr/>
      <dgm:t>
        <a:bodyPr/>
        <a:lstStyle/>
        <a:p>
          <a:endParaRPr lang="sl-SI"/>
        </a:p>
      </dgm:t>
    </dgm:pt>
    <dgm:pt modelId="{FFEA5897-2439-44B3-9E21-24DB583C6DD2}" type="sibTrans" cxnId="{C3636DF8-5C30-43CE-80B7-AC1889DF2372}">
      <dgm:prSet/>
      <dgm:spPr/>
      <dgm:t>
        <a:bodyPr/>
        <a:lstStyle/>
        <a:p>
          <a:endParaRPr lang="sl-SI"/>
        </a:p>
      </dgm:t>
    </dgm:pt>
    <dgm:pt modelId="{786DD38E-E050-4195-A8B5-514449B2ADA9}">
      <dgm:prSet/>
      <dgm:spPr/>
      <dgm:t>
        <a:bodyPr/>
        <a:lstStyle/>
        <a:p>
          <a:r>
            <a:rPr lang="sl-SI" dirty="0" smtClean="0"/>
            <a:t>Dodatni prebivalci, deležni boljšega čiščenja odpadne vode (PE)</a:t>
          </a:r>
          <a:endParaRPr lang="sl-SI" dirty="0"/>
        </a:p>
      </dgm:t>
    </dgm:pt>
    <dgm:pt modelId="{D73B839E-ED69-41EC-AFCA-99108078B808}" type="parTrans" cxnId="{852E44D3-45DA-4E07-9B30-9E050F24703F}">
      <dgm:prSet/>
      <dgm:spPr/>
      <dgm:t>
        <a:bodyPr/>
        <a:lstStyle/>
        <a:p>
          <a:endParaRPr lang="sl-SI"/>
        </a:p>
      </dgm:t>
    </dgm:pt>
    <dgm:pt modelId="{C43FA5EB-0CF8-45F8-BFC9-A68B7931849F}" type="sibTrans" cxnId="{852E44D3-45DA-4E07-9B30-9E050F24703F}">
      <dgm:prSet/>
      <dgm:spPr/>
      <dgm:t>
        <a:bodyPr/>
        <a:lstStyle/>
        <a:p>
          <a:endParaRPr lang="sl-SI"/>
        </a:p>
      </dgm:t>
    </dgm:pt>
    <dgm:pt modelId="{E2CAA38F-5A0A-49FF-AF41-E3BD9433E4AB}">
      <dgm:prSet custT="1"/>
      <dgm:spPr/>
      <dgm:t>
        <a:bodyPr/>
        <a:lstStyle/>
        <a:p>
          <a:endParaRPr lang="sl-SI" sz="1200" dirty="0"/>
        </a:p>
      </dgm:t>
    </dgm:pt>
    <dgm:pt modelId="{86715D9A-1675-48D7-B048-6A4CB030D0CB}" type="parTrans" cxnId="{F2EE0602-B677-436F-915F-1FF2D0BEC10C}">
      <dgm:prSet/>
      <dgm:spPr/>
      <dgm:t>
        <a:bodyPr/>
        <a:lstStyle/>
        <a:p>
          <a:endParaRPr lang="sl-SI"/>
        </a:p>
      </dgm:t>
    </dgm:pt>
    <dgm:pt modelId="{9A7F3158-8B2C-4B25-94B6-8190F4211206}" type="sibTrans" cxnId="{F2EE0602-B677-436F-915F-1FF2D0BEC10C}">
      <dgm:prSet/>
      <dgm:spPr/>
      <dgm:t>
        <a:bodyPr/>
        <a:lstStyle/>
        <a:p>
          <a:endParaRPr lang="sl-SI"/>
        </a:p>
      </dgm:t>
    </dgm:pt>
    <dgm:pt modelId="{FF29DEAA-7B9B-4957-98EB-A0D84F71015E}">
      <dgm:prSet custT="1"/>
      <dgm:spPr/>
      <dgm:t>
        <a:bodyPr/>
        <a:lstStyle/>
        <a:p>
          <a:r>
            <a:rPr lang="sl-SI" sz="2400" dirty="0" smtClean="0"/>
            <a:t>skupno: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74.457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B22DBF-660F-4550-AD1D-F0CBA6AE8CB3}" type="parTrans" cxnId="{8F3D8DA4-68E3-40A3-BE87-FA184D9CF12F}">
      <dgm:prSet/>
      <dgm:spPr/>
      <dgm:t>
        <a:bodyPr/>
        <a:lstStyle/>
        <a:p>
          <a:endParaRPr lang="sl-SI"/>
        </a:p>
      </dgm:t>
    </dgm:pt>
    <dgm:pt modelId="{4B7645CB-22BE-4EFC-B633-90F76D86FFE9}" type="sibTrans" cxnId="{8F3D8DA4-68E3-40A3-BE87-FA184D9CF12F}">
      <dgm:prSet/>
      <dgm:spPr/>
      <dgm:t>
        <a:bodyPr/>
        <a:lstStyle/>
        <a:p>
          <a:endParaRPr lang="sl-SI"/>
        </a:p>
      </dgm:t>
    </dgm:pt>
    <dgm:pt modelId="{0B4D10E5-2051-4889-8458-DF195F89DD27}">
      <dgm:prSet custT="1"/>
      <dgm:spPr/>
      <dgm:t>
        <a:bodyPr/>
        <a:lstStyle/>
        <a:p>
          <a:r>
            <a:rPr lang="sl-SI" sz="2400" dirty="0" smtClean="0"/>
            <a:t>od tega v letu 2019: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59.010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1B9671-FB1F-470E-BE09-FC5D8A738C1B}" type="parTrans" cxnId="{E50CA5C8-AB62-4552-A74B-F1834D65A00E}">
      <dgm:prSet/>
      <dgm:spPr/>
      <dgm:t>
        <a:bodyPr/>
        <a:lstStyle/>
        <a:p>
          <a:endParaRPr lang="sl-SI"/>
        </a:p>
      </dgm:t>
    </dgm:pt>
    <dgm:pt modelId="{0D59350F-691F-4BF1-B763-C2B5099EE458}" type="sibTrans" cxnId="{E50CA5C8-AB62-4552-A74B-F1834D65A00E}">
      <dgm:prSet/>
      <dgm:spPr/>
      <dgm:t>
        <a:bodyPr/>
        <a:lstStyle/>
        <a:p>
          <a:endParaRPr lang="sl-SI"/>
        </a:p>
      </dgm:t>
    </dgm:pt>
    <dgm:pt modelId="{57C1A09C-F25E-4686-B6CE-917A5F84C2C5}">
      <dgm:prSet/>
      <dgm:spPr/>
      <dgm:t>
        <a:bodyPr/>
        <a:lstStyle/>
        <a:p>
          <a:endParaRPr lang="sl-SI" sz="1500" dirty="0"/>
        </a:p>
      </dgm:t>
    </dgm:pt>
    <dgm:pt modelId="{C26D3E74-6A62-4D5C-BB41-14F3712F9AAC}" type="parTrans" cxnId="{462A7162-B29A-4091-AB19-758E4FCA9DE7}">
      <dgm:prSet/>
      <dgm:spPr/>
      <dgm:t>
        <a:bodyPr/>
        <a:lstStyle/>
        <a:p>
          <a:endParaRPr lang="sl-SI"/>
        </a:p>
      </dgm:t>
    </dgm:pt>
    <dgm:pt modelId="{9FFE20A6-C3A4-4F9C-BECF-E8453431C423}" type="sibTrans" cxnId="{462A7162-B29A-4091-AB19-758E4FCA9DE7}">
      <dgm:prSet/>
      <dgm:spPr/>
      <dgm:t>
        <a:bodyPr/>
        <a:lstStyle/>
        <a:p>
          <a:endParaRPr lang="sl-SI"/>
        </a:p>
      </dgm:t>
    </dgm:pt>
    <dgm:pt modelId="{20BEF1A1-AB6E-4D15-BE5E-72CB0005E39D}">
      <dgm:prSet custT="1"/>
      <dgm:spPr/>
      <dgm:t>
        <a:bodyPr/>
        <a:lstStyle/>
        <a:p>
          <a:endParaRPr lang="sl-SI" sz="1200" dirty="0"/>
        </a:p>
      </dgm:t>
    </dgm:pt>
    <dgm:pt modelId="{9E17D928-B612-46BC-9088-EE853F92DCAC}" type="parTrans" cxnId="{C498136E-55C5-451C-A6B9-1079141FAF34}">
      <dgm:prSet/>
      <dgm:spPr/>
      <dgm:t>
        <a:bodyPr/>
        <a:lstStyle/>
        <a:p>
          <a:endParaRPr lang="sl-SI"/>
        </a:p>
      </dgm:t>
    </dgm:pt>
    <dgm:pt modelId="{B37CAE55-9C39-4B26-A37A-95E2777CAE06}" type="sibTrans" cxnId="{C498136E-55C5-451C-A6B9-1079141FAF34}">
      <dgm:prSet/>
      <dgm:spPr/>
      <dgm:t>
        <a:bodyPr/>
        <a:lstStyle/>
        <a:p>
          <a:endParaRPr lang="sl-SI"/>
        </a:p>
      </dgm:t>
    </dgm:pt>
    <dgm:pt modelId="{94A41148-1462-448A-892F-AC7DE72DD3D7}">
      <dgm:prSet custT="1"/>
      <dgm:spPr/>
      <dgm:t>
        <a:bodyPr/>
        <a:lstStyle/>
        <a:p>
          <a:endParaRPr lang="sl-SI" sz="1200" dirty="0"/>
        </a:p>
      </dgm:t>
    </dgm:pt>
    <dgm:pt modelId="{5674BAC6-D9C0-4A44-A8D9-95748D1E7D60}" type="parTrans" cxnId="{EBD3F016-C7CB-4ABA-ABCC-0778E90A33B2}">
      <dgm:prSet/>
      <dgm:spPr/>
      <dgm:t>
        <a:bodyPr/>
        <a:lstStyle/>
        <a:p>
          <a:endParaRPr lang="sl-SI"/>
        </a:p>
      </dgm:t>
    </dgm:pt>
    <dgm:pt modelId="{85096377-859E-4787-8BCF-54EF83B774AD}" type="sibTrans" cxnId="{EBD3F016-C7CB-4ABA-ABCC-0778E90A33B2}">
      <dgm:prSet/>
      <dgm:spPr/>
      <dgm:t>
        <a:bodyPr/>
        <a:lstStyle/>
        <a:p>
          <a:endParaRPr lang="sl-SI"/>
        </a:p>
      </dgm:t>
    </dgm:pt>
    <dgm:pt modelId="{685B86A1-BB08-4F14-9257-79F2C706A31A}" type="pres">
      <dgm:prSet presAssocID="{0A433D70-8C22-495B-B934-63DBFBBC0513}" presName="Name0" presStyleCnt="0">
        <dgm:presLayoutVars>
          <dgm:dir/>
          <dgm:animLvl val="lvl"/>
          <dgm:resizeHandles/>
        </dgm:presLayoutVars>
      </dgm:prSet>
      <dgm:spPr/>
    </dgm:pt>
    <dgm:pt modelId="{E2C1CBD8-B1ED-4837-8316-E55F8089D3F1}" type="pres">
      <dgm:prSet presAssocID="{64DCDECC-0CA8-43F4-BE60-1A34B086FCE9}" presName="linNode" presStyleCnt="0"/>
      <dgm:spPr/>
    </dgm:pt>
    <dgm:pt modelId="{566F943C-D8EB-4C15-A021-A532D3D4F838}" type="pres">
      <dgm:prSet presAssocID="{64DCDECC-0CA8-43F4-BE60-1A34B086FCE9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06843805-DE3A-470D-B190-B6FA1EC5CC42}" type="pres">
      <dgm:prSet presAssocID="{64DCDECC-0CA8-43F4-BE60-1A34B086FCE9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01BE13E-5F45-4741-82D2-2A9D9FA0F2D6}" type="pres">
      <dgm:prSet presAssocID="{08BCB0E6-852D-484E-9290-D6613DD6F66A}" presName="spacing" presStyleCnt="0"/>
      <dgm:spPr/>
    </dgm:pt>
    <dgm:pt modelId="{19117B1B-3D1A-4F88-93CB-E7E330334F61}" type="pres">
      <dgm:prSet presAssocID="{C24C4505-739C-486F-929B-EAF275BD5770}" presName="linNode" presStyleCnt="0"/>
      <dgm:spPr/>
    </dgm:pt>
    <dgm:pt modelId="{AAC0C5B0-C0D2-4179-B89B-65C4D17E8D36}" type="pres">
      <dgm:prSet presAssocID="{C24C4505-739C-486F-929B-EAF275BD5770}" presName="parentShp" presStyleLbl="node1" presStyleIdx="1" presStyleCnt="3" custLinFactNeighborX="-3419" custLinFactNeighborY="-780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7DF5056-4C3E-43DF-BF23-5457656E57A5}" type="pres">
      <dgm:prSet presAssocID="{C24C4505-739C-486F-929B-EAF275BD5770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84A97BB-F4B4-405C-BA68-6966A3CF80D2}" type="pres">
      <dgm:prSet presAssocID="{6A1CE0E5-82D1-45B4-926A-862492AC4E16}" presName="spacing" presStyleCnt="0"/>
      <dgm:spPr/>
    </dgm:pt>
    <dgm:pt modelId="{5FF87357-DC3D-4303-8E83-8621A3943F5B}" type="pres">
      <dgm:prSet presAssocID="{786DD38E-E050-4195-A8B5-514449B2ADA9}" presName="linNode" presStyleCnt="0"/>
      <dgm:spPr/>
    </dgm:pt>
    <dgm:pt modelId="{48860BF2-EC5D-4165-B7B1-EA438D013D91}" type="pres">
      <dgm:prSet presAssocID="{786DD38E-E050-4195-A8B5-514449B2ADA9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EE17FAE0-B471-45AB-B6A0-88F8F76C23B2}" type="pres">
      <dgm:prSet presAssocID="{786DD38E-E050-4195-A8B5-514449B2ADA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38B02B7F-D3A3-4663-80B0-6AFA4F3A2879}" srcId="{64DCDECC-0CA8-43F4-BE60-1A34B086FCE9}" destId="{CDA7BADA-35F2-43D6-9BC8-80F8B75C7578}" srcOrd="2" destOrd="0" parTransId="{D20B7637-06F6-4944-BED5-36CCE4FEAB05}" sibTransId="{DE9E8593-1919-4700-8835-CA6353D43DA5}"/>
    <dgm:cxn modelId="{0844AEA0-A95F-476C-A071-D89EC7B0025A}" type="presOf" srcId="{C24C4505-739C-486F-929B-EAF275BD5770}" destId="{AAC0C5B0-C0D2-4179-B89B-65C4D17E8D36}" srcOrd="0" destOrd="0" presId="urn:microsoft.com/office/officeart/2005/8/layout/vList6"/>
    <dgm:cxn modelId="{8F3D8DA4-68E3-40A3-BE87-FA184D9CF12F}" srcId="{C24C4505-739C-486F-929B-EAF275BD5770}" destId="{FF29DEAA-7B9B-4957-98EB-A0D84F71015E}" srcOrd="1" destOrd="0" parTransId="{4BB22DBF-660F-4550-AD1D-F0CBA6AE8CB3}" sibTransId="{4B7645CB-22BE-4EFC-B633-90F76D86FFE9}"/>
    <dgm:cxn modelId="{1D70625E-0ED1-418F-8849-86BC07B47347}" srcId="{64DCDECC-0CA8-43F4-BE60-1A34B086FCE9}" destId="{F3FBB6D2-812B-4F17-A1DE-80C21B6AE9BC}" srcOrd="0" destOrd="0" parTransId="{F2DDDC05-9A4D-4FB1-87FE-4CAC31157B83}" sibTransId="{F4C14EB2-3571-47CC-ABF8-E9C5C279C77D}"/>
    <dgm:cxn modelId="{64549721-FAAF-4804-8769-3545EA2D1532}" srcId="{786DD38E-E050-4195-A8B5-514449B2ADA9}" destId="{283FD3C4-D967-4918-AA74-9348831AE27B}" srcOrd="3" destOrd="0" parTransId="{E1668D5C-D82A-4209-921E-FBEDDD9C0839}" sibTransId="{39194AE6-C4E8-4D35-BFEF-9A41EB6CCD63}"/>
    <dgm:cxn modelId="{D097EBB6-3B65-43CA-BC09-BDF446B7F35F}" type="presOf" srcId="{20BEF1A1-AB6E-4D15-BE5E-72CB0005E39D}" destId="{17DF5056-4C3E-43DF-BF23-5457656E57A5}" srcOrd="0" destOrd="2" presId="urn:microsoft.com/office/officeart/2005/8/layout/vList6"/>
    <dgm:cxn modelId="{033ADAA1-C88A-42DD-819F-C7CC5F34E731}" srcId="{64DCDECC-0CA8-43F4-BE60-1A34B086FCE9}" destId="{4A4DC0AC-776B-4EC1-B71D-690A2334DC7B}" srcOrd="3" destOrd="0" parTransId="{BE001173-F34B-407D-ADAE-FEBB314B2ACD}" sibTransId="{7E0C281D-58F0-40D6-BB9E-A04B3F496372}"/>
    <dgm:cxn modelId="{253BB969-6085-44CC-9271-191E0DC3A873}" srcId="{0A433D70-8C22-495B-B934-63DBFBBC0513}" destId="{C24C4505-739C-486F-929B-EAF275BD5770}" srcOrd="1" destOrd="0" parTransId="{9BF7171C-0B2C-41D9-9910-D008862A2AC1}" sibTransId="{6A1CE0E5-82D1-45B4-926A-862492AC4E16}"/>
    <dgm:cxn modelId="{8789043A-F103-44FF-8951-7D7F2E3A2765}" type="presOf" srcId="{FF29DEAA-7B9B-4957-98EB-A0D84F71015E}" destId="{17DF5056-4C3E-43DF-BF23-5457656E57A5}" srcOrd="0" destOrd="1" presId="urn:microsoft.com/office/officeart/2005/8/layout/vList6"/>
    <dgm:cxn modelId="{E50CA5C8-AB62-4552-A74B-F1834D65A00E}" srcId="{C24C4505-739C-486F-929B-EAF275BD5770}" destId="{0B4D10E5-2051-4889-8458-DF195F89DD27}" srcOrd="3" destOrd="0" parTransId="{6F1B9671-FB1F-470E-BE09-FC5D8A738C1B}" sibTransId="{0D59350F-691F-4BF1-B763-C2B5099EE458}"/>
    <dgm:cxn modelId="{B7C6B34E-A561-4307-BB52-9E136485A7BD}" type="presOf" srcId="{4A4DC0AC-776B-4EC1-B71D-690A2334DC7B}" destId="{06843805-DE3A-470D-B190-B6FA1EC5CC42}" srcOrd="0" destOrd="3" presId="urn:microsoft.com/office/officeart/2005/8/layout/vList6"/>
    <dgm:cxn modelId="{F2EE0602-B677-436F-915F-1FF2D0BEC10C}" srcId="{C24C4505-739C-486F-929B-EAF275BD5770}" destId="{E2CAA38F-5A0A-49FF-AF41-E3BD9433E4AB}" srcOrd="0" destOrd="0" parTransId="{86715D9A-1675-48D7-B048-6A4CB030D0CB}" sibTransId="{9A7F3158-8B2C-4B25-94B6-8190F4211206}"/>
    <dgm:cxn modelId="{1E972E77-E1E2-442D-92EF-C64BF7E0A031}" type="presOf" srcId="{F3FBB6D2-812B-4F17-A1DE-80C21B6AE9BC}" destId="{06843805-DE3A-470D-B190-B6FA1EC5CC42}" srcOrd="0" destOrd="0" presId="urn:microsoft.com/office/officeart/2005/8/layout/vList6"/>
    <dgm:cxn modelId="{C260D116-8D43-40F2-915C-E599DA12B182}" type="presOf" srcId="{58FBEF38-CCDD-4F0F-A610-1CE2F09F92FD}" destId="{EE17FAE0-B471-45AB-B6A0-88F8F76C23B2}" srcOrd="0" destOrd="1" presId="urn:microsoft.com/office/officeart/2005/8/layout/vList6"/>
    <dgm:cxn modelId="{37D5670A-D889-46E3-B52D-70A3159D36EF}" type="presOf" srcId="{E2CAA38F-5A0A-49FF-AF41-E3BD9433E4AB}" destId="{17DF5056-4C3E-43DF-BF23-5457656E57A5}" srcOrd="0" destOrd="0" presId="urn:microsoft.com/office/officeart/2005/8/layout/vList6"/>
    <dgm:cxn modelId="{086D62D3-790F-4EB6-BD1E-F93D1B810B98}" type="presOf" srcId="{57C1A09C-F25E-4686-B6CE-917A5F84C2C5}" destId="{17DF5056-4C3E-43DF-BF23-5457656E57A5}" srcOrd="0" destOrd="4" presId="urn:microsoft.com/office/officeart/2005/8/layout/vList6"/>
    <dgm:cxn modelId="{EBD3F016-C7CB-4ABA-ABCC-0778E90A33B2}" srcId="{786DD38E-E050-4195-A8B5-514449B2ADA9}" destId="{94A41148-1462-448A-892F-AC7DE72DD3D7}" srcOrd="2" destOrd="0" parTransId="{5674BAC6-D9C0-4A44-A8D9-95748D1E7D60}" sibTransId="{85096377-859E-4787-8BCF-54EF83B774AD}"/>
    <dgm:cxn modelId="{C498136E-55C5-451C-A6B9-1079141FAF34}" srcId="{C24C4505-739C-486F-929B-EAF275BD5770}" destId="{20BEF1A1-AB6E-4D15-BE5E-72CB0005E39D}" srcOrd="2" destOrd="0" parTransId="{9E17D928-B612-46BC-9088-EE853F92DCAC}" sibTransId="{B37CAE55-9C39-4B26-A37A-95E2777CAE06}"/>
    <dgm:cxn modelId="{852E44D3-45DA-4E07-9B30-9E050F24703F}" srcId="{0A433D70-8C22-495B-B934-63DBFBBC0513}" destId="{786DD38E-E050-4195-A8B5-514449B2ADA9}" srcOrd="2" destOrd="0" parTransId="{D73B839E-ED69-41EC-AFCA-99108078B808}" sibTransId="{C43FA5EB-0CF8-45F8-BFC9-A68B7931849F}"/>
    <dgm:cxn modelId="{4AF80EEE-CD86-49D4-9A48-6E0F86EF2FBE}" type="presOf" srcId="{CDA7BADA-35F2-43D6-9BC8-80F8B75C7578}" destId="{06843805-DE3A-470D-B190-B6FA1EC5CC42}" srcOrd="0" destOrd="2" presId="urn:microsoft.com/office/officeart/2005/8/layout/vList6"/>
    <dgm:cxn modelId="{551CA482-FE26-4B0D-9557-6B3D3692E4EE}" srcId="{786DD38E-E050-4195-A8B5-514449B2ADA9}" destId="{58FBEF38-CCDD-4F0F-A610-1CE2F09F92FD}" srcOrd="1" destOrd="0" parTransId="{F2A0E992-9B97-49E1-8445-D53786D871EE}" sibTransId="{51D69864-7908-48A2-903C-BCED9D874A32}"/>
    <dgm:cxn modelId="{462A7162-B29A-4091-AB19-758E4FCA9DE7}" srcId="{C24C4505-739C-486F-929B-EAF275BD5770}" destId="{57C1A09C-F25E-4686-B6CE-917A5F84C2C5}" srcOrd="4" destOrd="0" parTransId="{C26D3E74-6A62-4D5C-BB41-14F3712F9AAC}" sibTransId="{9FFE20A6-C3A4-4F9C-BECF-E8453431C423}"/>
    <dgm:cxn modelId="{8DEA80E2-2853-4559-BF26-30AAADC9B637}" type="presOf" srcId="{931DEB2F-A2BC-4B0B-833B-F88DBDBD549A}" destId="{06843805-DE3A-470D-B190-B6FA1EC5CC42}" srcOrd="0" destOrd="1" presId="urn:microsoft.com/office/officeart/2005/8/layout/vList6"/>
    <dgm:cxn modelId="{D6FAFF45-D92D-453B-A071-6E51DD434663}" srcId="{0A433D70-8C22-495B-B934-63DBFBBC0513}" destId="{64DCDECC-0CA8-43F4-BE60-1A34B086FCE9}" srcOrd="0" destOrd="0" parTransId="{FD84F67E-7282-4C1F-8CC1-7C7B1E7A5D3E}" sibTransId="{08BCB0E6-852D-484E-9290-D6613DD6F66A}"/>
    <dgm:cxn modelId="{BBDBBDA6-7BE5-41D5-9871-D884EC020E41}" srcId="{64DCDECC-0CA8-43F4-BE60-1A34B086FCE9}" destId="{931DEB2F-A2BC-4B0B-833B-F88DBDBD549A}" srcOrd="1" destOrd="0" parTransId="{10F67646-812F-4DE4-887C-35DB70DA7724}" sibTransId="{F6DEE702-CD21-4A3A-91DC-6A707581F97C}"/>
    <dgm:cxn modelId="{448BFF47-66CB-4898-BDED-36185CF6A953}" type="presOf" srcId="{283FD3C4-D967-4918-AA74-9348831AE27B}" destId="{EE17FAE0-B471-45AB-B6A0-88F8F76C23B2}" srcOrd="0" destOrd="3" presId="urn:microsoft.com/office/officeart/2005/8/layout/vList6"/>
    <dgm:cxn modelId="{6F6DA150-C51B-4F86-9DB4-176BA26BCEC5}" type="presOf" srcId="{0B4D10E5-2051-4889-8458-DF195F89DD27}" destId="{17DF5056-4C3E-43DF-BF23-5457656E57A5}" srcOrd="0" destOrd="3" presId="urn:microsoft.com/office/officeart/2005/8/layout/vList6"/>
    <dgm:cxn modelId="{3FA582C5-7E03-40E1-9FCE-7D9214A849B3}" type="presOf" srcId="{94A41148-1462-448A-892F-AC7DE72DD3D7}" destId="{EE17FAE0-B471-45AB-B6A0-88F8F76C23B2}" srcOrd="0" destOrd="2" presId="urn:microsoft.com/office/officeart/2005/8/layout/vList6"/>
    <dgm:cxn modelId="{83C3BFD6-DB01-4CEC-82E8-AF2A00F157CA}" type="presOf" srcId="{0A433D70-8C22-495B-B934-63DBFBBC0513}" destId="{685B86A1-BB08-4F14-9257-79F2C706A31A}" srcOrd="0" destOrd="0" presId="urn:microsoft.com/office/officeart/2005/8/layout/vList6"/>
    <dgm:cxn modelId="{7FDF2BC3-F949-4F59-814B-78115CC52161}" type="presOf" srcId="{786DD38E-E050-4195-A8B5-514449B2ADA9}" destId="{48860BF2-EC5D-4165-B7B1-EA438D013D91}" srcOrd="0" destOrd="0" presId="urn:microsoft.com/office/officeart/2005/8/layout/vList6"/>
    <dgm:cxn modelId="{890592F2-BDEB-4356-8B7D-C5040436A5CE}" type="presOf" srcId="{D2D542B0-099A-46DD-A0EF-EB34D332533A}" destId="{EE17FAE0-B471-45AB-B6A0-88F8F76C23B2}" srcOrd="0" destOrd="0" presId="urn:microsoft.com/office/officeart/2005/8/layout/vList6"/>
    <dgm:cxn modelId="{C3636DF8-5C30-43CE-80B7-AC1889DF2372}" srcId="{786DD38E-E050-4195-A8B5-514449B2ADA9}" destId="{D2D542B0-099A-46DD-A0EF-EB34D332533A}" srcOrd="0" destOrd="0" parTransId="{4D2A9118-476F-4456-BC5A-70A5B1E5D536}" sibTransId="{FFEA5897-2439-44B3-9E21-24DB583C6DD2}"/>
    <dgm:cxn modelId="{FA7C42FC-D5D3-4847-9D85-A495E34216B7}" type="presOf" srcId="{64DCDECC-0CA8-43F4-BE60-1A34B086FCE9}" destId="{566F943C-D8EB-4C15-A021-A532D3D4F838}" srcOrd="0" destOrd="0" presId="urn:microsoft.com/office/officeart/2005/8/layout/vList6"/>
    <dgm:cxn modelId="{B8C7A3EB-393D-4691-90C0-0DBD276A4255}" type="presParOf" srcId="{685B86A1-BB08-4F14-9257-79F2C706A31A}" destId="{E2C1CBD8-B1ED-4837-8316-E55F8089D3F1}" srcOrd="0" destOrd="0" presId="urn:microsoft.com/office/officeart/2005/8/layout/vList6"/>
    <dgm:cxn modelId="{7772ABB8-5472-4A1D-87FD-3D3BFA5A347F}" type="presParOf" srcId="{E2C1CBD8-B1ED-4837-8316-E55F8089D3F1}" destId="{566F943C-D8EB-4C15-A021-A532D3D4F838}" srcOrd="0" destOrd="0" presId="urn:microsoft.com/office/officeart/2005/8/layout/vList6"/>
    <dgm:cxn modelId="{CF9D3321-727E-4E40-A1BC-7C80431DDF76}" type="presParOf" srcId="{E2C1CBD8-B1ED-4837-8316-E55F8089D3F1}" destId="{06843805-DE3A-470D-B190-B6FA1EC5CC42}" srcOrd="1" destOrd="0" presId="urn:microsoft.com/office/officeart/2005/8/layout/vList6"/>
    <dgm:cxn modelId="{21621369-0C45-49BE-AD56-B2739D7516AF}" type="presParOf" srcId="{685B86A1-BB08-4F14-9257-79F2C706A31A}" destId="{301BE13E-5F45-4741-82D2-2A9D9FA0F2D6}" srcOrd="1" destOrd="0" presId="urn:microsoft.com/office/officeart/2005/8/layout/vList6"/>
    <dgm:cxn modelId="{095046DE-5D18-450A-9810-5153EEA397AD}" type="presParOf" srcId="{685B86A1-BB08-4F14-9257-79F2C706A31A}" destId="{19117B1B-3D1A-4F88-93CB-E7E330334F61}" srcOrd="2" destOrd="0" presId="urn:microsoft.com/office/officeart/2005/8/layout/vList6"/>
    <dgm:cxn modelId="{45BE59E4-141F-496C-9AFF-65B5649394F3}" type="presParOf" srcId="{19117B1B-3D1A-4F88-93CB-E7E330334F61}" destId="{AAC0C5B0-C0D2-4179-B89B-65C4D17E8D36}" srcOrd="0" destOrd="0" presId="urn:microsoft.com/office/officeart/2005/8/layout/vList6"/>
    <dgm:cxn modelId="{9C7F0DB7-74E4-41BC-B4DD-6067479D580A}" type="presParOf" srcId="{19117B1B-3D1A-4F88-93CB-E7E330334F61}" destId="{17DF5056-4C3E-43DF-BF23-5457656E57A5}" srcOrd="1" destOrd="0" presId="urn:microsoft.com/office/officeart/2005/8/layout/vList6"/>
    <dgm:cxn modelId="{2B1A763E-AAA2-4A1C-91EB-B71482002E9E}" type="presParOf" srcId="{685B86A1-BB08-4F14-9257-79F2C706A31A}" destId="{784A97BB-F4B4-405C-BA68-6966A3CF80D2}" srcOrd="3" destOrd="0" presId="urn:microsoft.com/office/officeart/2005/8/layout/vList6"/>
    <dgm:cxn modelId="{2A9EBBB0-0B21-4AEA-B808-EAFA00469667}" type="presParOf" srcId="{685B86A1-BB08-4F14-9257-79F2C706A31A}" destId="{5FF87357-DC3D-4303-8E83-8621A3943F5B}" srcOrd="4" destOrd="0" presId="urn:microsoft.com/office/officeart/2005/8/layout/vList6"/>
    <dgm:cxn modelId="{C4FFAA9F-A78B-4FFE-8DF8-B0AA047C318D}" type="presParOf" srcId="{5FF87357-DC3D-4303-8E83-8621A3943F5B}" destId="{48860BF2-EC5D-4165-B7B1-EA438D013D91}" srcOrd="0" destOrd="0" presId="urn:microsoft.com/office/officeart/2005/8/layout/vList6"/>
    <dgm:cxn modelId="{C886795E-1900-4D16-A91F-73D5BAE236B3}" type="presParOf" srcId="{5FF87357-DC3D-4303-8E83-8621A3943F5B}" destId="{EE17FAE0-B471-45AB-B6A0-88F8F76C23B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64DCDECC-0CA8-43F4-BE60-1A34B086FCE9}">
      <dgm:prSet/>
      <dgm:spPr/>
      <dgm:t>
        <a:bodyPr/>
        <a:lstStyle/>
        <a:p>
          <a:r>
            <a:rPr lang="sl-SI" dirty="0" smtClean="0"/>
            <a:t>Produktivne naložbe -  število podjetij, ki prejmejo podporo</a:t>
          </a:r>
          <a:endParaRPr lang="sl-SI" dirty="0"/>
        </a:p>
      </dgm:t>
    </dgm:pt>
    <dgm:pt modelId="{FD84F67E-7282-4C1F-8CC1-7C7B1E7A5D3E}" type="parTrans" cxnId="{D6FAFF45-D92D-453B-A071-6E51DD434663}">
      <dgm:prSet/>
      <dgm:spPr/>
      <dgm:t>
        <a:bodyPr/>
        <a:lstStyle/>
        <a:p>
          <a:endParaRPr lang="sl-SI"/>
        </a:p>
      </dgm:t>
    </dgm:pt>
    <dgm:pt modelId="{08BCB0E6-852D-484E-9290-D6613DD6F66A}" type="sibTrans" cxnId="{D6FAFF45-D92D-453B-A071-6E51DD434663}">
      <dgm:prSet/>
      <dgm:spPr/>
      <dgm:t>
        <a:bodyPr/>
        <a:lstStyle/>
        <a:p>
          <a:endParaRPr lang="sl-SI"/>
        </a:p>
      </dgm:t>
    </dgm:pt>
    <dgm:pt modelId="{C24C4505-739C-486F-929B-EAF275BD5770}">
      <dgm:prSet/>
      <dgm:spPr/>
      <dgm:t>
        <a:bodyPr/>
        <a:lstStyle/>
        <a:p>
          <a:r>
            <a:rPr lang="sl-SI" dirty="0" smtClean="0"/>
            <a:t>Število podprtih podjetij</a:t>
          </a:r>
          <a:endParaRPr lang="sl-SI" dirty="0"/>
        </a:p>
      </dgm:t>
    </dgm:pt>
    <dgm:pt modelId="{9BF7171C-0B2C-41D9-9910-D008862A2AC1}" type="parTrans" cxnId="{253BB969-6085-44CC-9271-191E0DC3A873}">
      <dgm:prSet/>
      <dgm:spPr/>
      <dgm:t>
        <a:bodyPr/>
        <a:lstStyle/>
        <a:p>
          <a:endParaRPr lang="sl-SI"/>
        </a:p>
      </dgm:t>
    </dgm:pt>
    <dgm:pt modelId="{6A1CE0E5-82D1-45B4-926A-862492AC4E16}" type="sibTrans" cxnId="{253BB969-6085-44CC-9271-191E0DC3A873}">
      <dgm:prSet/>
      <dgm:spPr/>
      <dgm:t>
        <a:bodyPr/>
        <a:lstStyle/>
        <a:p>
          <a:endParaRPr lang="sl-SI"/>
        </a:p>
      </dgm:t>
    </dgm:pt>
    <dgm:pt modelId="{931DEB2F-A2BC-4B0B-833B-F88DBDBD549A}">
      <dgm:prSet custT="1"/>
      <dgm:spPr/>
      <dgm:t>
        <a:bodyPr/>
        <a:lstStyle/>
        <a:p>
          <a:pPr>
            <a:spcBef>
              <a:spcPts val="1800"/>
            </a:spcBef>
          </a:pPr>
          <a:r>
            <a:rPr lang="sl-SI" sz="2400" dirty="0" smtClean="0"/>
            <a:t>skupno: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4.533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F67646-812F-4DE4-887C-35DB70DA7724}" type="parTrans" cxnId="{BBDBBDA6-7BE5-41D5-9871-D884EC020E41}">
      <dgm:prSet/>
      <dgm:spPr/>
      <dgm:t>
        <a:bodyPr/>
        <a:lstStyle/>
        <a:p>
          <a:endParaRPr lang="sl-SI"/>
        </a:p>
      </dgm:t>
    </dgm:pt>
    <dgm:pt modelId="{F6DEE702-CD21-4A3A-91DC-6A707581F97C}" type="sibTrans" cxnId="{BBDBBDA6-7BE5-41D5-9871-D884EC020E41}">
      <dgm:prSet/>
      <dgm:spPr/>
      <dgm:t>
        <a:bodyPr/>
        <a:lstStyle/>
        <a:p>
          <a:endParaRPr lang="sl-SI"/>
        </a:p>
      </dgm:t>
    </dgm:pt>
    <dgm:pt modelId="{4A4DC0AC-776B-4EC1-B71D-690A2334DC7B}">
      <dgm:prSet custT="1"/>
      <dgm:spPr/>
      <dgm:t>
        <a:bodyPr/>
        <a:lstStyle/>
        <a:p>
          <a:pPr>
            <a:spcBef>
              <a:spcPts val="1800"/>
            </a:spcBef>
          </a:pPr>
          <a:r>
            <a:rPr lang="sl-SI" sz="2400" dirty="0" smtClean="0"/>
            <a:t>od tega v letu 2019: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2.090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001173-F34B-407D-ADAE-FEBB314B2ACD}" type="parTrans" cxnId="{033ADAA1-C88A-42DD-819F-C7CC5F34E731}">
      <dgm:prSet/>
      <dgm:spPr/>
      <dgm:t>
        <a:bodyPr/>
        <a:lstStyle/>
        <a:p>
          <a:endParaRPr lang="sl-SI"/>
        </a:p>
      </dgm:t>
    </dgm:pt>
    <dgm:pt modelId="{7E0C281D-58F0-40D6-BB9E-A04B3F496372}" type="sibTrans" cxnId="{033ADAA1-C88A-42DD-819F-C7CC5F34E731}">
      <dgm:prSet/>
      <dgm:spPr/>
      <dgm:t>
        <a:bodyPr/>
        <a:lstStyle/>
        <a:p>
          <a:endParaRPr lang="sl-SI"/>
        </a:p>
      </dgm:t>
    </dgm:pt>
    <dgm:pt modelId="{CDA7BADA-35F2-43D6-9BC8-80F8B75C7578}">
      <dgm:prSet custT="1"/>
      <dgm:spPr/>
      <dgm:t>
        <a:bodyPr/>
        <a:lstStyle/>
        <a:p>
          <a:pPr>
            <a:spcBef>
              <a:spcPts val="1800"/>
            </a:spcBef>
          </a:pPr>
          <a:endParaRPr lang="sl-SI" sz="1200" dirty="0"/>
        </a:p>
      </dgm:t>
    </dgm:pt>
    <dgm:pt modelId="{D20B7637-06F6-4944-BED5-36CCE4FEAB05}" type="parTrans" cxnId="{38B02B7F-D3A3-4663-80B0-6AFA4F3A2879}">
      <dgm:prSet/>
      <dgm:spPr/>
      <dgm:t>
        <a:bodyPr/>
        <a:lstStyle/>
        <a:p>
          <a:endParaRPr lang="sl-SI"/>
        </a:p>
      </dgm:t>
    </dgm:pt>
    <dgm:pt modelId="{DE9E8593-1919-4700-8835-CA6353D43DA5}" type="sibTrans" cxnId="{38B02B7F-D3A3-4663-80B0-6AFA4F3A2879}">
      <dgm:prSet/>
      <dgm:spPr/>
      <dgm:t>
        <a:bodyPr/>
        <a:lstStyle/>
        <a:p>
          <a:endParaRPr lang="sl-SI"/>
        </a:p>
      </dgm:t>
    </dgm:pt>
    <dgm:pt modelId="{58FBEF38-CCDD-4F0F-A610-1CE2F09F92FD}">
      <dgm:prSet custT="1"/>
      <dgm:spPr/>
      <dgm:t>
        <a:bodyPr/>
        <a:lstStyle/>
        <a:p>
          <a:r>
            <a:rPr lang="sl-SI" sz="2400" dirty="0" smtClean="0"/>
            <a:t>skupno: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235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A0E992-9B97-49E1-8445-D53786D871EE}" type="parTrans" cxnId="{551CA482-FE26-4B0D-9557-6B3D3692E4EE}">
      <dgm:prSet/>
      <dgm:spPr/>
      <dgm:t>
        <a:bodyPr/>
        <a:lstStyle/>
        <a:p>
          <a:endParaRPr lang="sl-SI"/>
        </a:p>
      </dgm:t>
    </dgm:pt>
    <dgm:pt modelId="{51D69864-7908-48A2-903C-BCED9D874A32}" type="sibTrans" cxnId="{551CA482-FE26-4B0D-9557-6B3D3692E4EE}">
      <dgm:prSet/>
      <dgm:spPr/>
      <dgm:t>
        <a:bodyPr/>
        <a:lstStyle/>
        <a:p>
          <a:endParaRPr lang="sl-SI"/>
        </a:p>
      </dgm:t>
    </dgm:pt>
    <dgm:pt modelId="{283FD3C4-D967-4918-AA74-9348831AE27B}">
      <dgm:prSet custT="1"/>
      <dgm:spPr/>
      <dgm:t>
        <a:bodyPr/>
        <a:lstStyle/>
        <a:p>
          <a:r>
            <a:rPr lang="sl-SI" sz="2400" dirty="0" smtClean="0"/>
            <a:t>od tega v letu 2019: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57</a:t>
          </a:r>
          <a:r>
            <a:rPr lang="sl-SI" sz="2400" dirty="0" smtClean="0"/>
            <a:t> </a:t>
          </a:r>
          <a:r>
            <a:rPr lang="en-US" sz="2400" dirty="0" smtClean="0"/>
            <a:t> </a:t>
          </a:r>
          <a:endParaRPr lang="sl-SI" sz="2400" dirty="0"/>
        </a:p>
      </dgm:t>
    </dgm:pt>
    <dgm:pt modelId="{E1668D5C-D82A-4209-921E-FBEDDD9C0839}" type="parTrans" cxnId="{64549721-FAAF-4804-8769-3545EA2D1532}">
      <dgm:prSet/>
      <dgm:spPr/>
      <dgm:t>
        <a:bodyPr/>
        <a:lstStyle/>
        <a:p>
          <a:endParaRPr lang="sl-SI"/>
        </a:p>
      </dgm:t>
    </dgm:pt>
    <dgm:pt modelId="{39194AE6-C4E8-4D35-BFEF-9A41EB6CCD63}" type="sibTrans" cxnId="{64549721-FAAF-4804-8769-3545EA2D1532}">
      <dgm:prSet/>
      <dgm:spPr/>
      <dgm:t>
        <a:bodyPr/>
        <a:lstStyle/>
        <a:p>
          <a:endParaRPr lang="sl-SI"/>
        </a:p>
      </dgm:t>
    </dgm:pt>
    <dgm:pt modelId="{F3FBB6D2-812B-4F17-A1DE-80C21B6AE9BC}">
      <dgm:prSet custT="1"/>
      <dgm:spPr/>
      <dgm:t>
        <a:bodyPr/>
        <a:lstStyle/>
        <a:p>
          <a:pPr>
            <a:spcBef>
              <a:spcPts val="1800"/>
            </a:spcBef>
          </a:pPr>
          <a:endParaRPr lang="sl-SI" sz="1200" dirty="0"/>
        </a:p>
      </dgm:t>
    </dgm:pt>
    <dgm:pt modelId="{F2DDDC05-9A4D-4FB1-87FE-4CAC31157B83}" type="parTrans" cxnId="{1D70625E-0ED1-418F-8849-86BC07B47347}">
      <dgm:prSet/>
      <dgm:spPr/>
      <dgm:t>
        <a:bodyPr/>
        <a:lstStyle/>
        <a:p>
          <a:endParaRPr lang="sl-SI"/>
        </a:p>
      </dgm:t>
    </dgm:pt>
    <dgm:pt modelId="{F4C14EB2-3571-47CC-ABF8-E9C5C279C77D}" type="sibTrans" cxnId="{1D70625E-0ED1-418F-8849-86BC07B47347}">
      <dgm:prSet/>
      <dgm:spPr/>
      <dgm:t>
        <a:bodyPr/>
        <a:lstStyle/>
        <a:p>
          <a:endParaRPr lang="sl-SI"/>
        </a:p>
      </dgm:t>
    </dgm:pt>
    <dgm:pt modelId="{D2D542B0-099A-46DD-A0EF-EB34D332533A}">
      <dgm:prSet custT="1"/>
      <dgm:spPr/>
      <dgm:t>
        <a:bodyPr/>
        <a:lstStyle/>
        <a:p>
          <a:endParaRPr lang="sl-SI" sz="1200" dirty="0"/>
        </a:p>
      </dgm:t>
    </dgm:pt>
    <dgm:pt modelId="{4D2A9118-476F-4456-BC5A-70A5B1E5D536}" type="parTrans" cxnId="{C3636DF8-5C30-43CE-80B7-AC1889DF2372}">
      <dgm:prSet/>
      <dgm:spPr/>
      <dgm:t>
        <a:bodyPr/>
        <a:lstStyle/>
        <a:p>
          <a:endParaRPr lang="sl-SI"/>
        </a:p>
      </dgm:t>
    </dgm:pt>
    <dgm:pt modelId="{FFEA5897-2439-44B3-9E21-24DB583C6DD2}" type="sibTrans" cxnId="{C3636DF8-5C30-43CE-80B7-AC1889DF2372}">
      <dgm:prSet/>
      <dgm:spPr/>
      <dgm:t>
        <a:bodyPr/>
        <a:lstStyle/>
        <a:p>
          <a:endParaRPr lang="sl-SI"/>
        </a:p>
      </dgm:t>
    </dgm:pt>
    <dgm:pt modelId="{786DD38E-E050-4195-A8B5-514449B2ADA9}">
      <dgm:prSet/>
      <dgm:spPr/>
      <dgm:t>
        <a:bodyPr/>
        <a:lstStyle/>
        <a:p>
          <a:r>
            <a:rPr lang="sl-SI" dirty="0" smtClean="0"/>
            <a:t>Število podjetij, ki sodelujejo z raziskovalnimi ustanovami</a:t>
          </a:r>
          <a:endParaRPr lang="sl-SI" dirty="0"/>
        </a:p>
      </dgm:t>
    </dgm:pt>
    <dgm:pt modelId="{D73B839E-ED69-41EC-AFCA-99108078B808}" type="parTrans" cxnId="{852E44D3-45DA-4E07-9B30-9E050F24703F}">
      <dgm:prSet/>
      <dgm:spPr/>
      <dgm:t>
        <a:bodyPr/>
        <a:lstStyle/>
        <a:p>
          <a:endParaRPr lang="sl-SI"/>
        </a:p>
      </dgm:t>
    </dgm:pt>
    <dgm:pt modelId="{C43FA5EB-0CF8-45F8-BFC9-A68B7931849F}" type="sibTrans" cxnId="{852E44D3-45DA-4E07-9B30-9E050F24703F}">
      <dgm:prSet/>
      <dgm:spPr/>
      <dgm:t>
        <a:bodyPr/>
        <a:lstStyle/>
        <a:p>
          <a:endParaRPr lang="sl-SI"/>
        </a:p>
      </dgm:t>
    </dgm:pt>
    <dgm:pt modelId="{E2CAA38F-5A0A-49FF-AF41-E3BD9433E4AB}">
      <dgm:prSet custT="1"/>
      <dgm:spPr/>
      <dgm:t>
        <a:bodyPr/>
        <a:lstStyle/>
        <a:p>
          <a:endParaRPr lang="sl-SI" sz="1200" dirty="0"/>
        </a:p>
      </dgm:t>
    </dgm:pt>
    <dgm:pt modelId="{86715D9A-1675-48D7-B048-6A4CB030D0CB}" type="parTrans" cxnId="{F2EE0602-B677-436F-915F-1FF2D0BEC10C}">
      <dgm:prSet/>
      <dgm:spPr/>
      <dgm:t>
        <a:bodyPr/>
        <a:lstStyle/>
        <a:p>
          <a:endParaRPr lang="sl-SI"/>
        </a:p>
      </dgm:t>
    </dgm:pt>
    <dgm:pt modelId="{9A7F3158-8B2C-4B25-94B6-8190F4211206}" type="sibTrans" cxnId="{F2EE0602-B677-436F-915F-1FF2D0BEC10C}">
      <dgm:prSet/>
      <dgm:spPr/>
      <dgm:t>
        <a:bodyPr/>
        <a:lstStyle/>
        <a:p>
          <a:endParaRPr lang="sl-SI"/>
        </a:p>
      </dgm:t>
    </dgm:pt>
    <dgm:pt modelId="{FF29DEAA-7B9B-4957-98EB-A0D84F71015E}">
      <dgm:prSet custT="1"/>
      <dgm:spPr/>
      <dgm:t>
        <a:bodyPr/>
        <a:lstStyle/>
        <a:p>
          <a:r>
            <a:rPr lang="sl-SI" sz="2400" dirty="0" smtClean="0"/>
            <a:t>skupno: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439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B22DBF-660F-4550-AD1D-F0CBA6AE8CB3}" type="parTrans" cxnId="{8F3D8DA4-68E3-40A3-BE87-FA184D9CF12F}">
      <dgm:prSet/>
      <dgm:spPr/>
      <dgm:t>
        <a:bodyPr/>
        <a:lstStyle/>
        <a:p>
          <a:endParaRPr lang="sl-SI"/>
        </a:p>
      </dgm:t>
    </dgm:pt>
    <dgm:pt modelId="{4B7645CB-22BE-4EFC-B633-90F76D86FFE9}" type="sibTrans" cxnId="{8F3D8DA4-68E3-40A3-BE87-FA184D9CF12F}">
      <dgm:prSet/>
      <dgm:spPr/>
      <dgm:t>
        <a:bodyPr/>
        <a:lstStyle/>
        <a:p>
          <a:endParaRPr lang="sl-SI"/>
        </a:p>
      </dgm:t>
    </dgm:pt>
    <dgm:pt modelId="{0B4D10E5-2051-4889-8458-DF195F89DD27}">
      <dgm:prSet custT="1"/>
      <dgm:spPr/>
      <dgm:t>
        <a:bodyPr/>
        <a:lstStyle/>
        <a:p>
          <a:r>
            <a:rPr lang="sl-SI" sz="2400" dirty="0" smtClean="0"/>
            <a:t>od tega v letu 2019: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168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1B9671-FB1F-470E-BE09-FC5D8A738C1B}" type="parTrans" cxnId="{E50CA5C8-AB62-4552-A74B-F1834D65A00E}">
      <dgm:prSet/>
      <dgm:spPr/>
      <dgm:t>
        <a:bodyPr/>
        <a:lstStyle/>
        <a:p>
          <a:endParaRPr lang="sl-SI"/>
        </a:p>
      </dgm:t>
    </dgm:pt>
    <dgm:pt modelId="{0D59350F-691F-4BF1-B763-C2B5099EE458}" type="sibTrans" cxnId="{E50CA5C8-AB62-4552-A74B-F1834D65A00E}">
      <dgm:prSet/>
      <dgm:spPr/>
      <dgm:t>
        <a:bodyPr/>
        <a:lstStyle/>
        <a:p>
          <a:endParaRPr lang="sl-SI"/>
        </a:p>
      </dgm:t>
    </dgm:pt>
    <dgm:pt modelId="{57C1A09C-F25E-4686-B6CE-917A5F84C2C5}">
      <dgm:prSet/>
      <dgm:spPr/>
      <dgm:t>
        <a:bodyPr/>
        <a:lstStyle/>
        <a:p>
          <a:endParaRPr lang="sl-SI" sz="1500" dirty="0"/>
        </a:p>
      </dgm:t>
    </dgm:pt>
    <dgm:pt modelId="{C26D3E74-6A62-4D5C-BB41-14F3712F9AAC}" type="parTrans" cxnId="{462A7162-B29A-4091-AB19-758E4FCA9DE7}">
      <dgm:prSet/>
      <dgm:spPr/>
      <dgm:t>
        <a:bodyPr/>
        <a:lstStyle/>
        <a:p>
          <a:endParaRPr lang="sl-SI"/>
        </a:p>
      </dgm:t>
    </dgm:pt>
    <dgm:pt modelId="{9FFE20A6-C3A4-4F9C-BECF-E8453431C423}" type="sibTrans" cxnId="{462A7162-B29A-4091-AB19-758E4FCA9DE7}">
      <dgm:prSet/>
      <dgm:spPr/>
      <dgm:t>
        <a:bodyPr/>
        <a:lstStyle/>
        <a:p>
          <a:endParaRPr lang="sl-SI"/>
        </a:p>
      </dgm:t>
    </dgm:pt>
    <dgm:pt modelId="{B2011182-236F-47E1-AAF2-E666A35BF58A}">
      <dgm:prSet custT="1"/>
      <dgm:spPr/>
      <dgm:t>
        <a:bodyPr/>
        <a:lstStyle/>
        <a:p>
          <a:endParaRPr lang="sl-SI" sz="1200" dirty="0"/>
        </a:p>
      </dgm:t>
    </dgm:pt>
    <dgm:pt modelId="{35B5E1BE-EE95-4020-ACB2-BA2A21F797CF}" type="parTrans" cxnId="{61830FAE-56AC-4209-BAD1-1D6FECDB4DC0}">
      <dgm:prSet/>
      <dgm:spPr/>
    </dgm:pt>
    <dgm:pt modelId="{13321389-B5EC-48EC-914F-27AE13CD8464}" type="sibTrans" cxnId="{61830FAE-56AC-4209-BAD1-1D6FECDB4DC0}">
      <dgm:prSet/>
      <dgm:spPr/>
    </dgm:pt>
    <dgm:pt modelId="{3DA2211D-7384-4B5E-8CED-4DE0AB1144B8}">
      <dgm:prSet custT="1"/>
      <dgm:spPr/>
      <dgm:t>
        <a:bodyPr/>
        <a:lstStyle/>
        <a:p>
          <a:endParaRPr lang="sl-SI" sz="1200" dirty="0"/>
        </a:p>
      </dgm:t>
    </dgm:pt>
    <dgm:pt modelId="{AA82B817-F17A-4954-891F-2AC360353661}" type="parTrans" cxnId="{5525D496-FB36-4039-B7CD-AF4DADA45A11}">
      <dgm:prSet/>
      <dgm:spPr/>
    </dgm:pt>
    <dgm:pt modelId="{48677551-2751-4D3B-8129-535DE0DFF72E}" type="sibTrans" cxnId="{5525D496-FB36-4039-B7CD-AF4DADA45A11}">
      <dgm:prSet/>
      <dgm:spPr/>
    </dgm:pt>
    <dgm:pt modelId="{685B86A1-BB08-4F14-9257-79F2C706A31A}" type="pres">
      <dgm:prSet presAssocID="{0A433D70-8C22-495B-B934-63DBFBBC0513}" presName="Name0" presStyleCnt="0">
        <dgm:presLayoutVars>
          <dgm:dir/>
          <dgm:animLvl val="lvl"/>
          <dgm:resizeHandles/>
        </dgm:presLayoutVars>
      </dgm:prSet>
      <dgm:spPr/>
    </dgm:pt>
    <dgm:pt modelId="{E2C1CBD8-B1ED-4837-8316-E55F8089D3F1}" type="pres">
      <dgm:prSet presAssocID="{64DCDECC-0CA8-43F4-BE60-1A34B086FCE9}" presName="linNode" presStyleCnt="0"/>
      <dgm:spPr/>
    </dgm:pt>
    <dgm:pt modelId="{566F943C-D8EB-4C15-A021-A532D3D4F838}" type="pres">
      <dgm:prSet presAssocID="{64DCDECC-0CA8-43F4-BE60-1A34B086FCE9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06843805-DE3A-470D-B190-B6FA1EC5CC42}" type="pres">
      <dgm:prSet presAssocID="{64DCDECC-0CA8-43F4-BE60-1A34B086FCE9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01BE13E-5F45-4741-82D2-2A9D9FA0F2D6}" type="pres">
      <dgm:prSet presAssocID="{08BCB0E6-852D-484E-9290-D6613DD6F66A}" presName="spacing" presStyleCnt="0"/>
      <dgm:spPr/>
    </dgm:pt>
    <dgm:pt modelId="{19117B1B-3D1A-4F88-93CB-E7E330334F61}" type="pres">
      <dgm:prSet presAssocID="{C24C4505-739C-486F-929B-EAF275BD5770}" presName="linNode" presStyleCnt="0"/>
      <dgm:spPr/>
    </dgm:pt>
    <dgm:pt modelId="{AAC0C5B0-C0D2-4179-B89B-65C4D17E8D36}" type="pres">
      <dgm:prSet presAssocID="{C24C4505-739C-486F-929B-EAF275BD5770}" presName="parentShp" presStyleLbl="node1" presStyleIdx="1" presStyleCnt="3" custLinFactNeighborX="-3419" custLinFactNeighborY="-780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7DF5056-4C3E-43DF-BF23-5457656E57A5}" type="pres">
      <dgm:prSet presAssocID="{C24C4505-739C-486F-929B-EAF275BD5770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84A97BB-F4B4-405C-BA68-6966A3CF80D2}" type="pres">
      <dgm:prSet presAssocID="{6A1CE0E5-82D1-45B4-926A-862492AC4E16}" presName="spacing" presStyleCnt="0"/>
      <dgm:spPr/>
    </dgm:pt>
    <dgm:pt modelId="{5FF87357-DC3D-4303-8E83-8621A3943F5B}" type="pres">
      <dgm:prSet presAssocID="{786DD38E-E050-4195-A8B5-514449B2ADA9}" presName="linNode" presStyleCnt="0"/>
      <dgm:spPr/>
    </dgm:pt>
    <dgm:pt modelId="{48860BF2-EC5D-4165-B7B1-EA438D013D91}" type="pres">
      <dgm:prSet presAssocID="{786DD38E-E050-4195-A8B5-514449B2ADA9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EE17FAE0-B471-45AB-B6A0-88F8F76C23B2}" type="pres">
      <dgm:prSet presAssocID="{786DD38E-E050-4195-A8B5-514449B2ADA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F2EE0602-B677-436F-915F-1FF2D0BEC10C}" srcId="{C24C4505-739C-486F-929B-EAF275BD5770}" destId="{E2CAA38F-5A0A-49FF-AF41-E3BD9433E4AB}" srcOrd="0" destOrd="0" parTransId="{86715D9A-1675-48D7-B048-6A4CB030D0CB}" sibTransId="{9A7F3158-8B2C-4B25-94B6-8190F4211206}"/>
    <dgm:cxn modelId="{6F6DA150-C51B-4F86-9DB4-176BA26BCEC5}" type="presOf" srcId="{0B4D10E5-2051-4889-8458-DF195F89DD27}" destId="{17DF5056-4C3E-43DF-BF23-5457656E57A5}" srcOrd="0" destOrd="3" presId="urn:microsoft.com/office/officeart/2005/8/layout/vList6"/>
    <dgm:cxn modelId="{BBDBBDA6-7BE5-41D5-9871-D884EC020E41}" srcId="{64DCDECC-0CA8-43F4-BE60-1A34B086FCE9}" destId="{931DEB2F-A2BC-4B0B-833B-F88DBDBD549A}" srcOrd="1" destOrd="0" parTransId="{10F67646-812F-4DE4-887C-35DB70DA7724}" sibTransId="{F6DEE702-CD21-4A3A-91DC-6A707581F97C}"/>
    <dgm:cxn modelId="{C3636DF8-5C30-43CE-80B7-AC1889DF2372}" srcId="{786DD38E-E050-4195-A8B5-514449B2ADA9}" destId="{D2D542B0-099A-46DD-A0EF-EB34D332533A}" srcOrd="0" destOrd="0" parTransId="{4D2A9118-476F-4456-BC5A-70A5B1E5D536}" sibTransId="{FFEA5897-2439-44B3-9E21-24DB583C6DD2}"/>
    <dgm:cxn modelId="{0844AEA0-A95F-476C-A071-D89EC7B0025A}" type="presOf" srcId="{C24C4505-739C-486F-929B-EAF275BD5770}" destId="{AAC0C5B0-C0D2-4179-B89B-65C4D17E8D36}" srcOrd="0" destOrd="0" presId="urn:microsoft.com/office/officeart/2005/8/layout/vList6"/>
    <dgm:cxn modelId="{61830FAE-56AC-4209-BAD1-1D6FECDB4DC0}" srcId="{C24C4505-739C-486F-929B-EAF275BD5770}" destId="{B2011182-236F-47E1-AAF2-E666A35BF58A}" srcOrd="2" destOrd="0" parTransId="{35B5E1BE-EE95-4020-ACB2-BA2A21F797CF}" sibTransId="{13321389-B5EC-48EC-914F-27AE13CD8464}"/>
    <dgm:cxn modelId="{1E972E77-E1E2-442D-92EF-C64BF7E0A031}" type="presOf" srcId="{F3FBB6D2-812B-4F17-A1DE-80C21B6AE9BC}" destId="{06843805-DE3A-470D-B190-B6FA1EC5CC42}" srcOrd="0" destOrd="0" presId="urn:microsoft.com/office/officeart/2005/8/layout/vList6"/>
    <dgm:cxn modelId="{38B02B7F-D3A3-4663-80B0-6AFA4F3A2879}" srcId="{64DCDECC-0CA8-43F4-BE60-1A34B086FCE9}" destId="{CDA7BADA-35F2-43D6-9BC8-80F8B75C7578}" srcOrd="2" destOrd="0" parTransId="{D20B7637-06F6-4944-BED5-36CCE4FEAB05}" sibTransId="{DE9E8593-1919-4700-8835-CA6353D43DA5}"/>
    <dgm:cxn modelId="{7FDF2BC3-F949-4F59-814B-78115CC52161}" type="presOf" srcId="{786DD38E-E050-4195-A8B5-514449B2ADA9}" destId="{48860BF2-EC5D-4165-B7B1-EA438D013D91}" srcOrd="0" destOrd="0" presId="urn:microsoft.com/office/officeart/2005/8/layout/vList6"/>
    <dgm:cxn modelId="{448BFF47-66CB-4898-BDED-36185CF6A953}" type="presOf" srcId="{283FD3C4-D967-4918-AA74-9348831AE27B}" destId="{EE17FAE0-B471-45AB-B6A0-88F8F76C23B2}" srcOrd="0" destOrd="3" presId="urn:microsoft.com/office/officeart/2005/8/layout/vList6"/>
    <dgm:cxn modelId="{FA7C42FC-D5D3-4847-9D85-A495E34216B7}" type="presOf" srcId="{64DCDECC-0CA8-43F4-BE60-1A34B086FCE9}" destId="{566F943C-D8EB-4C15-A021-A532D3D4F838}" srcOrd="0" destOrd="0" presId="urn:microsoft.com/office/officeart/2005/8/layout/vList6"/>
    <dgm:cxn modelId="{B7C6B34E-A561-4307-BB52-9E136485A7BD}" type="presOf" srcId="{4A4DC0AC-776B-4EC1-B71D-690A2334DC7B}" destId="{06843805-DE3A-470D-B190-B6FA1EC5CC42}" srcOrd="0" destOrd="3" presId="urn:microsoft.com/office/officeart/2005/8/layout/vList6"/>
    <dgm:cxn modelId="{8F3D8DA4-68E3-40A3-BE87-FA184D9CF12F}" srcId="{C24C4505-739C-486F-929B-EAF275BD5770}" destId="{FF29DEAA-7B9B-4957-98EB-A0D84F71015E}" srcOrd="1" destOrd="0" parTransId="{4BB22DBF-660F-4550-AD1D-F0CBA6AE8CB3}" sibTransId="{4B7645CB-22BE-4EFC-B633-90F76D86FFE9}"/>
    <dgm:cxn modelId="{1D70625E-0ED1-418F-8849-86BC07B47347}" srcId="{64DCDECC-0CA8-43F4-BE60-1A34B086FCE9}" destId="{F3FBB6D2-812B-4F17-A1DE-80C21B6AE9BC}" srcOrd="0" destOrd="0" parTransId="{F2DDDC05-9A4D-4FB1-87FE-4CAC31157B83}" sibTransId="{F4C14EB2-3571-47CC-ABF8-E9C5C279C77D}"/>
    <dgm:cxn modelId="{E50CA5C8-AB62-4552-A74B-F1834D65A00E}" srcId="{C24C4505-739C-486F-929B-EAF275BD5770}" destId="{0B4D10E5-2051-4889-8458-DF195F89DD27}" srcOrd="3" destOrd="0" parTransId="{6F1B9671-FB1F-470E-BE09-FC5D8A738C1B}" sibTransId="{0D59350F-691F-4BF1-B763-C2B5099EE458}"/>
    <dgm:cxn modelId="{37D5670A-D889-46E3-B52D-70A3159D36EF}" type="presOf" srcId="{E2CAA38F-5A0A-49FF-AF41-E3BD9433E4AB}" destId="{17DF5056-4C3E-43DF-BF23-5457656E57A5}" srcOrd="0" destOrd="0" presId="urn:microsoft.com/office/officeart/2005/8/layout/vList6"/>
    <dgm:cxn modelId="{83C3BFD6-DB01-4CEC-82E8-AF2A00F157CA}" type="presOf" srcId="{0A433D70-8C22-495B-B934-63DBFBBC0513}" destId="{685B86A1-BB08-4F14-9257-79F2C706A31A}" srcOrd="0" destOrd="0" presId="urn:microsoft.com/office/officeart/2005/8/layout/vList6"/>
    <dgm:cxn modelId="{4AF80EEE-CD86-49D4-9A48-6E0F86EF2FBE}" type="presOf" srcId="{CDA7BADA-35F2-43D6-9BC8-80F8B75C7578}" destId="{06843805-DE3A-470D-B190-B6FA1EC5CC42}" srcOrd="0" destOrd="2" presId="urn:microsoft.com/office/officeart/2005/8/layout/vList6"/>
    <dgm:cxn modelId="{852E44D3-45DA-4E07-9B30-9E050F24703F}" srcId="{0A433D70-8C22-495B-B934-63DBFBBC0513}" destId="{786DD38E-E050-4195-A8B5-514449B2ADA9}" srcOrd="2" destOrd="0" parTransId="{D73B839E-ED69-41EC-AFCA-99108078B808}" sibTransId="{C43FA5EB-0CF8-45F8-BFC9-A68B7931849F}"/>
    <dgm:cxn modelId="{D6FAFF45-D92D-453B-A071-6E51DD434663}" srcId="{0A433D70-8C22-495B-B934-63DBFBBC0513}" destId="{64DCDECC-0CA8-43F4-BE60-1A34B086FCE9}" srcOrd="0" destOrd="0" parTransId="{FD84F67E-7282-4C1F-8CC1-7C7B1E7A5D3E}" sibTransId="{08BCB0E6-852D-484E-9290-D6613DD6F66A}"/>
    <dgm:cxn modelId="{52825B16-7794-49F8-9511-79F0E2FC9D81}" type="presOf" srcId="{3DA2211D-7384-4B5E-8CED-4DE0AB1144B8}" destId="{EE17FAE0-B471-45AB-B6A0-88F8F76C23B2}" srcOrd="0" destOrd="2" presId="urn:microsoft.com/office/officeart/2005/8/layout/vList6"/>
    <dgm:cxn modelId="{890592F2-BDEB-4356-8B7D-C5040436A5CE}" type="presOf" srcId="{D2D542B0-099A-46DD-A0EF-EB34D332533A}" destId="{EE17FAE0-B471-45AB-B6A0-88F8F76C23B2}" srcOrd="0" destOrd="0" presId="urn:microsoft.com/office/officeart/2005/8/layout/vList6"/>
    <dgm:cxn modelId="{551DCF29-8887-46D9-8982-9D9D1F274EE9}" type="presOf" srcId="{B2011182-236F-47E1-AAF2-E666A35BF58A}" destId="{17DF5056-4C3E-43DF-BF23-5457656E57A5}" srcOrd="0" destOrd="2" presId="urn:microsoft.com/office/officeart/2005/8/layout/vList6"/>
    <dgm:cxn modelId="{8789043A-F103-44FF-8951-7D7F2E3A2765}" type="presOf" srcId="{FF29DEAA-7B9B-4957-98EB-A0D84F71015E}" destId="{17DF5056-4C3E-43DF-BF23-5457656E57A5}" srcOrd="0" destOrd="1" presId="urn:microsoft.com/office/officeart/2005/8/layout/vList6"/>
    <dgm:cxn modelId="{C260D116-8D43-40F2-915C-E599DA12B182}" type="presOf" srcId="{58FBEF38-CCDD-4F0F-A610-1CE2F09F92FD}" destId="{EE17FAE0-B471-45AB-B6A0-88F8F76C23B2}" srcOrd="0" destOrd="1" presId="urn:microsoft.com/office/officeart/2005/8/layout/vList6"/>
    <dgm:cxn modelId="{64549721-FAAF-4804-8769-3545EA2D1532}" srcId="{786DD38E-E050-4195-A8B5-514449B2ADA9}" destId="{283FD3C4-D967-4918-AA74-9348831AE27B}" srcOrd="3" destOrd="0" parTransId="{E1668D5C-D82A-4209-921E-FBEDDD9C0839}" sibTransId="{39194AE6-C4E8-4D35-BFEF-9A41EB6CCD63}"/>
    <dgm:cxn modelId="{253BB969-6085-44CC-9271-191E0DC3A873}" srcId="{0A433D70-8C22-495B-B934-63DBFBBC0513}" destId="{C24C4505-739C-486F-929B-EAF275BD5770}" srcOrd="1" destOrd="0" parTransId="{9BF7171C-0B2C-41D9-9910-D008862A2AC1}" sibTransId="{6A1CE0E5-82D1-45B4-926A-862492AC4E16}"/>
    <dgm:cxn modelId="{5525D496-FB36-4039-B7CD-AF4DADA45A11}" srcId="{786DD38E-E050-4195-A8B5-514449B2ADA9}" destId="{3DA2211D-7384-4B5E-8CED-4DE0AB1144B8}" srcOrd="2" destOrd="0" parTransId="{AA82B817-F17A-4954-891F-2AC360353661}" sibTransId="{48677551-2751-4D3B-8129-535DE0DFF72E}"/>
    <dgm:cxn modelId="{086D62D3-790F-4EB6-BD1E-F93D1B810B98}" type="presOf" srcId="{57C1A09C-F25E-4686-B6CE-917A5F84C2C5}" destId="{17DF5056-4C3E-43DF-BF23-5457656E57A5}" srcOrd="0" destOrd="4" presId="urn:microsoft.com/office/officeart/2005/8/layout/vList6"/>
    <dgm:cxn modelId="{462A7162-B29A-4091-AB19-758E4FCA9DE7}" srcId="{C24C4505-739C-486F-929B-EAF275BD5770}" destId="{57C1A09C-F25E-4686-B6CE-917A5F84C2C5}" srcOrd="4" destOrd="0" parTransId="{C26D3E74-6A62-4D5C-BB41-14F3712F9AAC}" sibTransId="{9FFE20A6-C3A4-4F9C-BECF-E8453431C423}"/>
    <dgm:cxn modelId="{8DEA80E2-2853-4559-BF26-30AAADC9B637}" type="presOf" srcId="{931DEB2F-A2BC-4B0B-833B-F88DBDBD549A}" destId="{06843805-DE3A-470D-B190-B6FA1EC5CC42}" srcOrd="0" destOrd="1" presId="urn:microsoft.com/office/officeart/2005/8/layout/vList6"/>
    <dgm:cxn modelId="{551CA482-FE26-4B0D-9557-6B3D3692E4EE}" srcId="{786DD38E-E050-4195-A8B5-514449B2ADA9}" destId="{58FBEF38-CCDD-4F0F-A610-1CE2F09F92FD}" srcOrd="1" destOrd="0" parTransId="{F2A0E992-9B97-49E1-8445-D53786D871EE}" sibTransId="{51D69864-7908-48A2-903C-BCED9D874A32}"/>
    <dgm:cxn modelId="{033ADAA1-C88A-42DD-819F-C7CC5F34E731}" srcId="{64DCDECC-0CA8-43F4-BE60-1A34B086FCE9}" destId="{4A4DC0AC-776B-4EC1-B71D-690A2334DC7B}" srcOrd="3" destOrd="0" parTransId="{BE001173-F34B-407D-ADAE-FEBB314B2ACD}" sibTransId="{7E0C281D-58F0-40D6-BB9E-A04B3F496372}"/>
    <dgm:cxn modelId="{B8C7A3EB-393D-4691-90C0-0DBD276A4255}" type="presParOf" srcId="{685B86A1-BB08-4F14-9257-79F2C706A31A}" destId="{E2C1CBD8-B1ED-4837-8316-E55F8089D3F1}" srcOrd="0" destOrd="0" presId="urn:microsoft.com/office/officeart/2005/8/layout/vList6"/>
    <dgm:cxn modelId="{7772ABB8-5472-4A1D-87FD-3D3BFA5A347F}" type="presParOf" srcId="{E2C1CBD8-B1ED-4837-8316-E55F8089D3F1}" destId="{566F943C-D8EB-4C15-A021-A532D3D4F838}" srcOrd="0" destOrd="0" presId="urn:microsoft.com/office/officeart/2005/8/layout/vList6"/>
    <dgm:cxn modelId="{CF9D3321-727E-4E40-A1BC-7C80431DDF76}" type="presParOf" srcId="{E2C1CBD8-B1ED-4837-8316-E55F8089D3F1}" destId="{06843805-DE3A-470D-B190-B6FA1EC5CC42}" srcOrd="1" destOrd="0" presId="urn:microsoft.com/office/officeart/2005/8/layout/vList6"/>
    <dgm:cxn modelId="{21621369-0C45-49BE-AD56-B2739D7516AF}" type="presParOf" srcId="{685B86A1-BB08-4F14-9257-79F2C706A31A}" destId="{301BE13E-5F45-4741-82D2-2A9D9FA0F2D6}" srcOrd="1" destOrd="0" presId="urn:microsoft.com/office/officeart/2005/8/layout/vList6"/>
    <dgm:cxn modelId="{095046DE-5D18-450A-9810-5153EEA397AD}" type="presParOf" srcId="{685B86A1-BB08-4F14-9257-79F2C706A31A}" destId="{19117B1B-3D1A-4F88-93CB-E7E330334F61}" srcOrd="2" destOrd="0" presId="urn:microsoft.com/office/officeart/2005/8/layout/vList6"/>
    <dgm:cxn modelId="{45BE59E4-141F-496C-9AFF-65B5649394F3}" type="presParOf" srcId="{19117B1B-3D1A-4F88-93CB-E7E330334F61}" destId="{AAC0C5B0-C0D2-4179-B89B-65C4D17E8D36}" srcOrd="0" destOrd="0" presId="urn:microsoft.com/office/officeart/2005/8/layout/vList6"/>
    <dgm:cxn modelId="{9C7F0DB7-74E4-41BC-B4DD-6067479D580A}" type="presParOf" srcId="{19117B1B-3D1A-4F88-93CB-E7E330334F61}" destId="{17DF5056-4C3E-43DF-BF23-5457656E57A5}" srcOrd="1" destOrd="0" presId="urn:microsoft.com/office/officeart/2005/8/layout/vList6"/>
    <dgm:cxn modelId="{2B1A763E-AAA2-4A1C-91EB-B71482002E9E}" type="presParOf" srcId="{685B86A1-BB08-4F14-9257-79F2C706A31A}" destId="{784A97BB-F4B4-405C-BA68-6966A3CF80D2}" srcOrd="3" destOrd="0" presId="urn:microsoft.com/office/officeart/2005/8/layout/vList6"/>
    <dgm:cxn modelId="{2A9EBBB0-0B21-4AEA-B808-EAFA00469667}" type="presParOf" srcId="{685B86A1-BB08-4F14-9257-79F2C706A31A}" destId="{5FF87357-DC3D-4303-8E83-8621A3943F5B}" srcOrd="4" destOrd="0" presId="urn:microsoft.com/office/officeart/2005/8/layout/vList6"/>
    <dgm:cxn modelId="{C4FFAA9F-A78B-4FFE-8DF8-B0AA047C318D}" type="presParOf" srcId="{5FF87357-DC3D-4303-8E83-8621A3943F5B}" destId="{48860BF2-EC5D-4165-B7B1-EA438D013D91}" srcOrd="0" destOrd="0" presId="urn:microsoft.com/office/officeart/2005/8/layout/vList6"/>
    <dgm:cxn modelId="{C886795E-1900-4D16-A91F-73D5BAE236B3}" type="presParOf" srcId="{5FF87357-DC3D-4303-8E83-8621A3943F5B}" destId="{EE17FAE0-B471-45AB-B6A0-88F8F76C23B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433D70-8C22-495B-B934-63DBFBBC0513}" type="doc">
      <dgm:prSet loTypeId="urn:microsoft.com/office/officeart/2005/8/layout/vList6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sl-SI"/>
        </a:p>
      </dgm:t>
    </dgm:pt>
    <dgm:pt modelId="{C24C4505-739C-486F-929B-EAF275BD5770}">
      <dgm:prSet/>
      <dgm:spPr/>
      <dgm:t>
        <a:bodyPr/>
        <a:lstStyle/>
        <a:p>
          <a:r>
            <a:rPr lang="sl-SI" dirty="0" smtClean="0"/>
            <a:t>Število udeležencev, ki so vključeni v programe za pridobitev kompetenc</a:t>
          </a:r>
          <a:endParaRPr lang="sl-SI" dirty="0"/>
        </a:p>
      </dgm:t>
    </dgm:pt>
    <dgm:pt modelId="{9BF7171C-0B2C-41D9-9910-D008862A2AC1}" type="parTrans" cxnId="{253BB969-6085-44CC-9271-191E0DC3A873}">
      <dgm:prSet/>
      <dgm:spPr/>
      <dgm:t>
        <a:bodyPr/>
        <a:lstStyle/>
        <a:p>
          <a:endParaRPr lang="sl-SI"/>
        </a:p>
      </dgm:t>
    </dgm:pt>
    <dgm:pt modelId="{6A1CE0E5-82D1-45B4-926A-862492AC4E16}" type="sibTrans" cxnId="{253BB969-6085-44CC-9271-191E0DC3A873}">
      <dgm:prSet/>
      <dgm:spPr/>
      <dgm:t>
        <a:bodyPr/>
        <a:lstStyle/>
        <a:p>
          <a:endParaRPr lang="sl-SI"/>
        </a:p>
      </dgm:t>
    </dgm:pt>
    <dgm:pt modelId="{58FBEF38-CCDD-4F0F-A610-1CE2F09F92FD}">
      <dgm:prSet custT="1"/>
      <dgm:spPr/>
      <dgm:t>
        <a:bodyPr/>
        <a:lstStyle/>
        <a:p>
          <a:r>
            <a:rPr lang="sl-SI" sz="2400" dirty="0" smtClean="0"/>
            <a:t>Skupno: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9.955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A0E992-9B97-49E1-8445-D53786D871EE}" type="parTrans" cxnId="{551CA482-FE26-4B0D-9557-6B3D3692E4EE}">
      <dgm:prSet/>
      <dgm:spPr/>
      <dgm:t>
        <a:bodyPr/>
        <a:lstStyle/>
        <a:p>
          <a:endParaRPr lang="sl-SI"/>
        </a:p>
      </dgm:t>
    </dgm:pt>
    <dgm:pt modelId="{51D69864-7908-48A2-903C-BCED9D874A32}" type="sibTrans" cxnId="{551CA482-FE26-4B0D-9557-6B3D3692E4EE}">
      <dgm:prSet/>
      <dgm:spPr/>
      <dgm:t>
        <a:bodyPr/>
        <a:lstStyle/>
        <a:p>
          <a:endParaRPr lang="sl-SI"/>
        </a:p>
      </dgm:t>
    </dgm:pt>
    <dgm:pt modelId="{84D504EE-907B-4354-B606-B573625CF95F}">
      <dgm:prSet custT="1"/>
      <dgm:spPr/>
      <dgm:t>
        <a:bodyPr/>
        <a:lstStyle/>
        <a:p>
          <a:endParaRPr lang="sl-SI" sz="1200" dirty="0"/>
        </a:p>
      </dgm:t>
    </dgm:pt>
    <dgm:pt modelId="{56436ED5-6071-43F5-BFAC-78B09FFC9C6D}" type="parTrans" cxnId="{4C874136-E319-4F30-83F7-7F17D16B678F}">
      <dgm:prSet/>
      <dgm:spPr/>
      <dgm:t>
        <a:bodyPr/>
        <a:lstStyle/>
        <a:p>
          <a:endParaRPr lang="sl-SI"/>
        </a:p>
      </dgm:t>
    </dgm:pt>
    <dgm:pt modelId="{3A40193C-C603-45F1-A670-D85C66381E9C}" type="sibTrans" cxnId="{4C874136-E319-4F30-83F7-7F17D16B678F}">
      <dgm:prSet/>
      <dgm:spPr/>
      <dgm:t>
        <a:bodyPr/>
        <a:lstStyle/>
        <a:p>
          <a:endParaRPr lang="sl-SI"/>
        </a:p>
      </dgm:t>
    </dgm:pt>
    <dgm:pt modelId="{283FD3C4-D967-4918-AA74-9348831AE27B}">
      <dgm:prSet custT="1"/>
      <dgm:spPr/>
      <dgm:t>
        <a:bodyPr/>
        <a:lstStyle/>
        <a:p>
          <a:r>
            <a:rPr lang="sl-SI" sz="2400" dirty="0" smtClean="0"/>
            <a:t>od tega v letu 2019: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3.792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668D5C-D82A-4209-921E-FBEDDD9C0839}" type="parTrans" cxnId="{64549721-FAAF-4804-8769-3545EA2D1532}">
      <dgm:prSet/>
      <dgm:spPr/>
      <dgm:t>
        <a:bodyPr/>
        <a:lstStyle/>
        <a:p>
          <a:endParaRPr lang="sl-SI"/>
        </a:p>
      </dgm:t>
    </dgm:pt>
    <dgm:pt modelId="{39194AE6-C4E8-4D35-BFEF-9A41EB6CCD63}" type="sibTrans" cxnId="{64549721-FAAF-4804-8769-3545EA2D1532}">
      <dgm:prSet/>
      <dgm:spPr/>
      <dgm:t>
        <a:bodyPr/>
        <a:lstStyle/>
        <a:p>
          <a:endParaRPr lang="sl-SI"/>
        </a:p>
      </dgm:t>
    </dgm:pt>
    <dgm:pt modelId="{D2D542B0-099A-46DD-A0EF-EB34D332533A}">
      <dgm:prSet custT="1"/>
      <dgm:spPr/>
      <dgm:t>
        <a:bodyPr/>
        <a:lstStyle/>
        <a:p>
          <a:endParaRPr lang="sl-SI" sz="1200" dirty="0"/>
        </a:p>
      </dgm:t>
    </dgm:pt>
    <dgm:pt modelId="{4D2A9118-476F-4456-BC5A-70A5B1E5D536}" type="parTrans" cxnId="{C3636DF8-5C30-43CE-80B7-AC1889DF2372}">
      <dgm:prSet/>
      <dgm:spPr/>
      <dgm:t>
        <a:bodyPr/>
        <a:lstStyle/>
        <a:p>
          <a:endParaRPr lang="sl-SI"/>
        </a:p>
      </dgm:t>
    </dgm:pt>
    <dgm:pt modelId="{FFEA5897-2439-44B3-9E21-24DB583C6DD2}" type="sibTrans" cxnId="{C3636DF8-5C30-43CE-80B7-AC1889DF2372}">
      <dgm:prSet/>
      <dgm:spPr/>
      <dgm:t>
        <a:bodyPr/>
        <a:lstStyle/>
        <a:p>
          <a:endParaRPr lang="sl-SI"/>
        </a:p>
      </dgm:t>
    </dgm:pt>
    <dgm:pt modelId="{786DD38E-E050-4195-A8B5-514449B2ADA9}">
      <dgm:prSet/>
      <dgm:spPr/>
      <dgm:t>
        <a:bodyPr/>
        <a:lstStyle/>
        <a:p>
          <a:r>
            <a:rPr lang="sl-SI" noProof="0" dirty="0" smtClean="0"/>
            <a:t>Število oseb iz ranljivih ciljnih skupin vključenih v program</a:t>
          </a:r>
          <a:endParaRPr lang="sl-SI" noProof="0" dirty="0"/>
        </a:p>
      </dgm:t>
    </dgm:pt>
    <dgm:pt modelId="{D73B839E-ED69-41EC-AFCA-99108078B808}" type="parTrans" cxnId="{852E44D3-45DA-4E07-9B30-9E050F24703F}">
      <dgm:prSet/>
      <dgm:spPr/>
      <dgm:t>
        <a:bodyPr/>
        <a:lstStyle/>
        <a:p>
          <a:endParaRPr lang="sl-SI"/>
        </a:p>
      </dgm:t>
    </dgm:pt>
    <dgm:pt modelId="{C43FA5EB-0CF8-45F8-BFC9-A68B7931849F}" type="sibTrans" cxnId="{852E44D3-45DA-4E07-9B30-9E050F24703F}">
      <dgm:prSet/>
      <dgm:spPr/>
      <dgm:t>
        <a:bodyPr/>
        <a:lstStyle/>
        <a:p>
          <a:endParaRPr lang="sl-SI"/>
        </a:p>
      </dgm:t>
    </dgm:pt>
    <dgm:pt modelId="{E2CAA38F-5A0A-49FF-AF41-E3BD9433E4AB}">
      <dgm:prSet custT="1"/>
      <dgm:spPr/>
      <dgm:t>
        <a:bodyPr/>
        <a:lstStyle/>
        <a:p>
          <a:endParaRPr lang="sl-SI" sz="1200" dirty="0"/>
        </a:p>
      </dgm:t>
    </dgm:pt>
    <dgm:pt modelId="{86715D9A-1675-48D7-B048-6A4CB030D0CB}" type="parTrans" cxnId="{F2EE0602-B677-436F-915F-1FF2D0BEC10C}">
      <dgm:prSet/>
      <dgm:spPr/>
      <dgm:t>
        <a:bodyPr/>
        <a:lstStyle/>
        <a:p>
          <a:endParaRPr lang="sl-SI"/>
        </a:p>
      </dgm:t>
    </dgm:pt>
    <dgm:pt modelId="{9A7F3158-8B2C-4B25-94B6-8190F4211206}" type="sibTrans" cxnId="{F2EE0602-B677-436F-915F-1FF2D0BEC10C}">
      <dgm:prSet/>
      <dgm:spPr/>
      <dgm:t>
        <a:bodyPr/>
        <a:lstStyle/>
        <a:p>
          <a:endParaRPr lang="sl-SI"/>
        </a:p>
      </dgm:t>
    </dgm:pt>
    <dgm:pt modelId="{FF29DEAA-7B9B-4957-98EB-A0D84F71015E}">
      <dgm:prSet custT="1"/>
      <dgm:spPr/>
      <dgm:t>
        <a:bodyPr/>
        <a:lstStyle/>
        <a:p>
          <a:r>
            <a:rPr lang="sl-SI" sz="2400" dirty="0" smtClean="0"/>
            <a:t>Skupno: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42.862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B22DBF-660F-4550-AD1D-F0CBA6AE8CB3}" type="parTrans" cxnId="{8F3D8DA4-68E3-40A3-BE87-FA184D9CF12F}">
      <dgm:prSet/>
      <dgm:spPr/>
      <dgm:t>
        <a:bodyPr/>
        <a:lstStyle/>
        <a:p>
          <a:endParaRPr lang="sl-SI"/>
        </a:p>
      </dgm:t>
    </dgm:pt>
    <dgm:pt modelId="{4B7645CB-22BE-4EFC-B633-90F76D86FFE9}" type="sibTrans" cxnId="{8F3D8DA4-68E3-40A3-BE87-FA184D9CF12F}">
      <dgm:prSet/>
      <dgm:spPr/>
      <dgm:t>
        <a:bodyPr/>
        <a:lstStyle/>
        <a:p>
          <a:endParaRPr lang="sl-SI"/>
        </a:p>
      </dgm:t>
    </dgm:pt>
    <dgm:pt modelId="{076D2589-19E5-47C8-A3EF-DC0FA1C03B70}">
      <dgm:prSet custT="1"/>
      <dgm:spPr/>
      <dgm:t>
        <a:bodyPr/>
        <a:lstStyle/>
        <a:p>
          <a:endParaRPr lang="sl-SI" sz="1200" dirty="0"/>
        </a:p>
      </dgm:t>
    </dgm:pt>
    <dgm:pt modelId="{51F3F5BF-E8A7-4BCB-AF34-47D61B912684}" type="parTrans" cxnId="{A70F6E65-E4BC-4F86-B4B0-1187EE8EDDB2}">
      <dgm:prSet/>
      <dgm:spPr/>
      <dgm:t>
        <a:bodyPr/>
        <a:lstStyle/>
        <a:p>
          <a:endParaRPr lang="sl-SI"/>
        </a:p>
      </dgm:t>
    </dgm:pt>
    <dgm:pt modelId="{46613493-1043-4A07-930C-CBE5A5ED0090}" type="sibTrans" cxnId="{A70F6E65-E4BC-4F86-B4B0-1187EE8EDDB2}">
      <dgm:prSet/>
      <dgm:spPr/>
      <dgm:t>
        <a:bodyPr/>
        <a:lstStyle/>
        <a:p>
          <a:endParaRPr lang="sl-SI"/>
        </a:p>
      </dgm:t>
    </dgm:pt>
    <dgm:pt modelId="{0B4D10E5-2051-4889-8458-DF195F89DD27}">
      <dgm:prSet custT="1"/>
      <dgm:spPr/>
      <dgm:t>
        <a:bodyPr/>
        <a:lstStyle/>
        <a:p>
          <a:r>
            <a:rPr lang="sl-SI" sz="2400" dirty="0" smtClean="0"/>
            <a:t>od tega v letu 2019: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13.720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1B9671-FB1F-470E-BE09-FC5D8A738C1B}" type="parTrans" cxnId="{E50CA5C8-AB62-4552-A74B-F1834D65A00E}">
      <dgm:prSet/>
      <dgm:spPr/>
      <dgm:t>
        <a:bodyPr/>
        <a:lstStyle/>
        <a:p>
          <a:endParaRPr lang="sl-SI"/>
        </a:p>
      </dgm:t>
    </dgm:pt>
    <dgm:pt modelId="{0D59350F-691F-4BF1-B763-C2B5099EE458}" type="sibTrans" cxnId="{E50CA5C8-AB62-4552-A74B-F1834D65A00E}">
      <dgm:prSet/>
      <dgm:spPr/>
      <dgm:t>
        <a:bodyPr/>
        <a:lstStyle/>
        <a:p>
          <a:endParaRPr lang="sl-SI"/>
        </a:p>
      </dgm:t>
    </dgm:pt>
    <dgm:pt modelId="{57C1A09C-F25E-4686-B6CE-917A5F84C2C5}">
      <dgm:prSet/>
      <dgm:spPr/>
      <dgm:t>
        <a:bodyPr/>
        <a:lstStyle/>
        <a:p>
          <a:endParaRPr lang="sl-SI" sz="1500"/>
        </a:p>
      </dgm:t>
    </dgm:pt>
    <dgm:pt modelId="{C26D3E74-6A62-4D5C-BB41-14F3712F9AAC}" type="parTrans" cxnId="{462A7162-B29A-4091-AB19-758E4FCA9DE7}">
      <dgm:prSet/>
      <dgm:spPr/>
      <dgm:t>
        <a:bodyPr/>
        <a:lstStyle/>
        <a:p>
          <a:endParaRPr lang="sl-SI"/>
        </a:p>
      </dgm:t>
    </dgm:pt>
    <dgm:pt modelId="{9FFE20A6-C3A4-4F9C-BECF-E8453431C423}" type="sibTrans" cxnId="{462A7162-B29A-4091-AB19-758E4FCA9DE7}">
      <dgm:prSet/>
      <dgm:spPr/>
      <dgm:t>
        <a:bodyPr/>
        <a:lstStyle/>
        <a:p>
          <a:endParaRPr lang="sl-SI"/>
        </a:p>
      </dgm:t>
    </dgm:pt>
    <dgm:pt modelId="{F732129C-C7F3-4EA8-959D-DC7998AFCB07}">
      <dgm:prSet/>
      <dgm:spPr/>
      <dgm:t>
        <a:bodyPr/>
        <a:lstStyle/>
        <a:p>
          <a:r>
            <a:rPr lang="sl-SI" dirty="0" smtClean="0"/>
            <a:t>Število vključenih v programe usposabljanj, specializacij, dodatnih kvalifikacij in prekvalifikacij</a:t>
          </a:r>
          <a:endParaRPr lang="sl-SI" dirty="0"/>
        </a:p>
      </dgm:t>
    </dgm:pt>
    <dgm:pt modelId="{DAA17617-CFA2-4380-ABB0-1948EC8FBA1D}" type="parTrans" cxnId="{77C94236-522F-4D3F-8C03-7BC3A2D97FA1}">
      <dgm:prSet/>
      <dgm:spPr/>
      <dgm:t>
        <a:bodyPr/>
        <a:lstStyle/>
        <a:p>
          <a:endParaRPr lang="sl-SI"/>
        </a:p>
      </dgm:t>
    </dgm:pt>
    <dgm:pt modelId="{3FFDD91E-97FA-442A-8642-4C828869893B}" type="sibTrans" cxnId="{77C94236-522F-4D3F-8C03-7BC3A2D97FA1}">
      <dgm:prSet/>
      <dgm:spPr/>
      <dgm:t>
        <a:bodyPr/>
        <a:lstStyle/>
        <a:p>
          <a:endParaRPr lang="sl-SI"/>
        </a:p>
      </dgm:t>
    </dgm:pt>
    <dgm:pt modelId="{9937BEFD-1FA8-4B30-9A56-B702A2220376}">
      <dgm:prSet custT="1"/>
      <dgm:spPr/>
      <dgm:t>
        <a:bodyPr/>
        <a:lstStyle/>
        <a:p>
          <a:endParaRPr lang="sl-SI" sz="1200" dirty="0"/>
        </a:p>
      </dgm:t>
    </dgm:pt>
    <dgm:pt modelId="{0053573C-E5CE-4E1E-AD46-F883F2C7F04B}" type="parTrans" cxnId="{309DFB94-7443-416F-9BE9-13568590556E}">
      <dgm:prSet/>
      <dgm:spPr/>
      <dgm:t>
        <a:bodyPr/>
        <a:lstStyle/>
        <a:p>
          <a:endParaRPr lang="sl-SI"/>
        </a:p>
      </dgm:t>
    </dgm:pt>
    <dgm:pt modelId="{8125B26E-6EBF-420B-B33D-EC29295C88E8}" type="sibTrans" cxnId="{309DFB94-7443-416F-9BE9-13568590556E}">
      <dgm:prSet/>
      <dgm:spPr/>
      <dgm:t>
        <a:bodyPr/>
        <a:lstStyle/>
        <a:p>
          <a:endParaRPr lang="sl-SI"/>
        </a:p>
      </dgm:t>
    </dgm:pt>
    <dgm:pt modelId="{2EB5F09F-F2DA-4D33-B7B7-776FDC36195C}">
      <dgm:prSet custT="1"/>
      <dgm:spPr/>
      <dgm:t>
        <a:bodyPr/>
        <a:lstStyle/>
        <a:p>
          <a:r>
            <a:rPr lang="sl-SI" sz="2400" dirty="0" smtClean="0"/>
            <a:t>Skupno: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63.755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0A50CC-2E69-4327-9D42-8A3655C9061C}" type="parTrans" cxnId="{E8B4F489-B67D-4240-896E-82E9A16F19DC}">
      <dgm:prSet/>
      <dgm:spPr/>
      <dgm:t>
        <a:bodyPr/>
        <a:lstStyle/>
        <a:p>
          <a:endParaRPr lang="sl-SI"/>
        </a:p>
      </dgm:t>
    </dgm:pt>
    <dgm:pt modelId="{FEFF4423-1094-4B36-B190-1B66B7A4B55B}" type="sibTrans" cxnId="{E8B4F489-B67D-4240-896E-82E9A16F19DC}">
      <dgm:prSet/>
      <dgm:spPr/>
      <dgm:t>
        <a:bodyPr/>
        <a:lstStyle/>
        <a:p>
          <a:endParaRPr lang="sl-SI"/>
        </a:p>
      </dgm:t>
    </dgm:pt>
    <dgm:pt modelId="{7EEBBF80-4B5B-4D73-A6D5-06A623CA3605}">
      <dgm:prSet custT="1"/>
      <dgm:spPr/>
      <dgm:t>
        <a:bodyPr/>
        <a:lstStyle/>
        <a:p>
          <a:endParaRPr lang="sl-SI" sz="1200" dirty="0"/>
        </a:p>
      </dgm:t>
    </dgm:pt>
    <dgm:pt modelId="{3E6FBBDB-5ABD-4BB0-BE47-671AACFB822A}" type="parTrans" cxnId="{55FAAE18-3860-46DB-BE36-DF924558B64E}">
      <dgm:prSet/>
      <dgm:spPr/>
      <dgm:t>
        <a:bodyPr/>
        <a:lstStyle/>
        <a:p>
          <a:endParaRPr lang="sl-SI"/>
        </a:p>
      </dgm:t>
    </dgm:pt>
    <dgm:pt modelId="{5C506967-6DCF-46BE-9993-93938697E0D1}" type="sibTrans" cxnId="{55FAAE18-3860-46DB-BE36-DF924558B64E}">
      <dgm:prSet/>
      <dgm:spPr/>
      <dgm:t>
        <a:bodyPr/>
        <a:lstStyle/>
        <a:p>
          <a:endParaRPr lang="sl-SI"/>
        </a:p>
      </dgm:t>
    </dgm:pt>
    <dgm:pt modelId="{1840FBEA-1319-43E2-8A1D-AE0360320BF5}">
      <dgm:prSet custT="1"/>
      <dgm:spPr/>
      <dgm:t>
        <a:bodyPr/>
        <a:lstStyle/>
        <a:p>
          <a:r>
            <a:rPr lang="sl-SI" sz="2400" dirty="0" smtClean="0"/>
            <a:t>od tega v letu 2019:  </a:t>
          </a:r>
          <a:r>
            <a:rPr lang="sl-SI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15.169</a:t>
          </a:r>
          <a:endParaRPr lang="sl-SI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DE0643-89A4-466A-8669-C362F36EE453}" type="parTrans" cxnId="{4E9F89A0-707F-4378-85E7-9325C7357D26}">
      <dgm:prSet/>
      <dgm:spPr/>
      <dgm:t>
        <a:bodyPr/>
        <a:lstStyle/>
        <a:p>
          <a:endParaRPr lang="sl-SI"/>
        </a:p>
      </dgm:t>
    </dgm:pt>
    <dgm:pt modelId="{C9427A71-4E38-496C-AAE8-9AC80DF0B695}" type="sibTrans" cxnId="{4E9F89A0-707F-4378-85E7-9325C7357D26}">
      <dgm:prSet/>
      <dgm:spPr/>
      <dgm:t>
        <a:bodyPr/>
        <a:lstStyle/>
        <a:p>
          <a:endParaRPr lang="sl-SI"/>
        </a:p>
      </dgm:t>
    </dgm:pt>
    <dgm:pt modelId="{B4CE4F41-2D8A-4D07-AC54-D1CF13125FAF}">
      <dgm:prSet/>
      <dgm:spPr/>
      <dgm:t>
        <a:bodyPr/>
        <a:lstStyle/>
        <a:p>
          <a:endParaRPr lang="sl-SI" sz="1500" dirty="0"/>
        </a:p>
      </dgm:t>
    </dgm:pt>
    <dgm:pt modelId="{B50C419B-FDDE-4588-9A27-0AD3FA266332}" type="parTrans" cxnId="{8ED904DD-4379-43BA-B1C6-DFCF52869F70}">
      <dgm:prSet/>
      <dgm:spPr/>
      <dgm:t>
        <a:bodyPr/>
        <a:lstStyle/>
        <a:p>
          <a:endParaRPr lang="sl-SI"/>
        </a:p>
      </dgm:t>
    </dgm:pt>
    <dgm:pt modelId="{D0063652-ACD9-436D-9C0C-00C78244FEAD}" type="sibTrans" cxnId="{8ED904DD-4379-43BA-B1C6-DFCF52869F70}">
      <dgm:prSet/>
      <dgm:spPr/>
      <dgm:t>
        <a:bodyPr/>
        <a:lstStyle/>
        <a:p>
          <a:endParaRPr lang="sl-SI"/>
        </a:p>
      </dgm:t>
    </dgm:pt>
    <dgm:pt modelId="{685B86A1-BB08-4F14-9257-79F2C706A31A}" type="pres">
      <dgm:prSet presAssocID="{0A433D70-8C22-495B-B934-63DBFBBC0513}" presName="Name0" presStyleCnt="0">
        <dgm:presLayoutVars>
          <dgm:dir/>
          <dgm:animLvl val="lvl"/>
          <dgm:resizeHandles/>
        </dgm:presLayoutVars>
      </dgm:prSet>
      <dgm:spPr/>
    </dgm:pt>
    <dgm:pt modelId="{19117B1B-3D1A-4F88-93CB-E7E330334F61}" type="pres">
      <dgm:prSet presAssocID="{C24C4505-739C-486F-929B-EAF275BD5770}" presName="linNode" presStyleCnt="0"/>
      <dgm:spPr/>
    </dgm:pt>
    <dgm:pt modelId="{AAC0C5B0-C0D2-4179-B89B-65C4D17E8D36}" type="pres">
      <dgm:prSet presAssocID="{C24C4505-739C-486F-929B-EAF275BD5770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7DF5056-4C3E-43DF-BF23-5457656E57A5}" type="pres">
      <dgm:prSet presAssocID="{C24C4505-739C-486F-929B-EAF275BD5770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84A97BB-F4B4-405C-BA68-6966A3CF80D2}" type="pres">
      <dgm:prSet presAssocID="{6A1CE0E5-82D1-45B4-926A-862492AC4E16}" presName="spacing" presStyleCnt="0"/>
      <dgm:spPr/>
    </dgm:pt>
    <dgm:pt modelId="{42208FD9-B9F4-4760-B02E-A627C8250495}" type="pres">
      <dgm:prSet presAssocID="{F732129C-C7F3-4EA8-959D-DC7998AFCB07}" presName="linNode" presStyleCnt="0"/>
      <dgm:spPr/>
    </dgm:pt>
    <dgm:pt modelId="{2FE77E51-D2AB-47D6-98CE-BD1CCA39315B}" type="pres">
      <dgm:prSet presAssocID="{F732129C-C7F3-4EA8-959D-DC7998AFCB07}" presName="parentShp" presStyleLbl="node1" presStyleIdx="1" presStyleCnt="3" custLinFactNeighborY="-1561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BFB744A7-4E7F-4C30-A83B-CD7CF40C7608}" type="pres">
      <dgm:prSet presAssocID="{F732129C-C7F3-4EA8-959D-DC7998AFCB07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CCC256B-FD3F-41C4-AF5C-AB42F33C4FE4}" type="pres">
      <dgm:prSet presAssocID="{3FFDD91E-97FA-442A-8642-4C828869893B}" presName="spacing" presStyleCnt="0"/>
      <dgm:spPr/>
    </dgm:pt>
    <dgm:pt modelId="{5FF87357-DC3D-4303-8E83-8621A3943F5B}" type="pres">
      <dgm:prSet presAssocID="{786DD38E-E050-4195-A8B5-514449B2ADA9}" presName="linNode" presStyleCnt="0"/>
      <dgm:spPr/>
    </dgm:pt>
    <dgm:pt modelId="{48860BF2-EC5D-4165-B7B1-EA438D013D91}" type="pres">
      <dgm:prSet presAssocID="{786DD38E-E050-4195-A8B5-514449B2ADA9}" presName="parentShp" presStyleLbl="node1" presStyleIdx="2" presStyleCnt="3" custLinFactNeighborY="-1561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EE17FAE0-B471-45AB-B6A0-88F8F76C23B2}" type="pres">
      <dgm:prSet presAssocID="{786DD38E-E050-4195-A8B5-514449B2ADA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A6F15405-82DB-45DC-B47C-89014976C231}" type="presOf" srcId="{84D504EE-907B-4354-B606-B573625CF95F}" destId="{EE17FAE0-B471-45AB-B6A0-88F8F76C23B2}" srcOrd="0" destOrd="2" presId="urn:microsoft.com/office/officeart/2005/8/layout/vList6"/>
    <dgm:cxn modelId="{0BB73816-024B-4560-AB6F-F37EA1BE4CEA}" type="presOf" srcId="{1840FBEA-1319-43E2-8A1D-AE0360320BF5}" destId="{BFB744A7-4E7F-4C30-A83B-CD7CF40C7608}" srcOrd="0" destOrd="3" presId="urn:microsoft.com/office/officeart/2005/8/layout/vList6"/>
    <dgm:cxn modelId="{253BB969-6085-44CC-9271-191E0DC3A873}" srcId="{0A433D70-8C22-495B-B934-63DBFBBC0513}" destId="{C24C4505-739C-486F-929B-EAF275BD5770}" srcOrd="0" destOrd="0" parTransId="{9BF7171C-0B2C-41D9-9910-D008862A2AC1}" sibTransId="{6A1CE0E5-82D1-45B4-926A-862492AC4E16}"/>
    <dgm:cxn modelId="{6F6DA150-C51B-4F86-9DB4-176BA26BCEC5}" type="presOf" srcId="{0B4D10E5-2051-4889-8458-DF195F89DD27}" destId="{17DF5056-4C3E-43DF-BF23-5457656E57A5}" srcOrd="0" destOrd="3" presId="urn:microsoft.com/office/officeart/2005/8/layout/vList6"/>
    <dgm:cxn modelId="{4C874136-E319-4F30-83F7-7F17D16B678F}" srcId="{786DD38E-E050-4195-A8B5-514449B2ADA9}" destId="{84D504EE-907B-4354-B606-B573625CF95F}" srcOrd="2" destOrd="0" parTransId="{56436ED5-6071-43F5-BFAC-78B09FFC9C6D}" sibTransId="{3A40193C-C603-45F1-A670-D85C66381E9C}"/>
    <dgm:cxn modelId="{12E74F1C-2258-4E51-B5BA-4D4090AEA85A}" type="presOf" srcId="{7EEBBF80-4B5B-4D73-A6D5-06A623CA3605}" destId="{BFB744A7-4E7F-4C30-A83B-CD7CF40C7608}" srcOrd="0" destOrd="2" presId="urn:microsoft.com/office/officeart/2005/8/layout/vList6"/>
    <dgm:cxn modelId="{AE6E557B-C15B-4D81-BE05-2D866971C01A}" type="presOf" srcId="{9937BEFD-1FA8-4B30-9A56-B702A2220376}" destId="{BFB744A7-4E7F-4C30-A83B-CD7CF40C7608}" srcOrd="0" destOrd="0" presId="urn:microsoft.com/office/officeart/2005/8/layout/vList6"/>
    <dgm:cxn modelId="{890592F2-BDEB-4356-8B7D-C5040436A5CE}" type="presOf" srcId="{D2D542B0-099A-46DD-A0EF-EB34D332533A}" destId="{EE17FAE0-B471-45AB-B6A0-88F8F76C23B2}" srcOrd="0" destOrd="0" presId="urn:microsoft.com/office/officeart/2005/8/layout/vList6"/>
    <dgm:cxn modelId="{A70F6E65-E4BC-4F86-B4B0-1187EE8EDDB2}" srcId="{C24C4505-739C-486F-929B-EAF275BD5770}" destId="{076D2589-19E5-47C8-A3EF-DC0FA1C03B70}" srcOrd="2" destOrd="0" parTransId="{51F3F5BF-E8A7-4BCB-AF34-47D61B912684}" sibTransId="{46613493-1043-4A07-930C-CBE5A5ED0090}"/>
    <dgm:cxn modelId="{83C3BFD6-DB01-4CEC-82E8-AF2A00F157CA}" type="presOf" srcId="{0A433D70-8C22-495B-B934-63DBFBBC0513}" destId="{685B86A1-BB08-4F14-9257-79F2C706A31A}" srcOrd="0" destOrd="0" presId="urn:microsoft.com/office/officeart/2005/8/layout/vList6"/>
    <dgm:cxn modelId="{37D5670A-D889-46E3-B52D-70A3159D36EF}" type="presOf" srcId="{E2CAA38F-5A0A-49FF-AF41-E3BD9433E4AB}" destId="{17DF5056-4C3E-43DF-BF23-5457656E57A5}" srcOrd="0" destOrd="0" presId="urn:microsoft.com/office/officeart/2005/8/layout/vList6"/>
    <dgm:cxn modelId="{852E44D3-45DA-4E07-9B30-9E050F24703F}" srcId="{0A433D70-8C22-495B-B934-63DBFBBC0513}" destId="{786DD38E-E050-4195-A8B5-514449B2ADA9}" srcOrd="2" destOrd="0" parTransId="{D73B839E-ED69-41EC-AFCA-99108078B808}" sibTransId="{C43FA5EB-0CF8-45F8-BFC9-A68B7931849F}"/>
    <dgm:cxn modelId="{F2EE0602-B677-436F-915F-1FF2D0BEC10C}" srcId="{C24C4505-739C-486F-929B-EAF275BD5770}" destId="{E2CAA38F-5A0A-49FF-AF41-E3BD9433E4AB}" srcOrd="0" destOrd="0" parTransId="{86715D9A-1675-48D7-B048-6A4CB030D0CB}" sibTransId="{9A7F3158-8B2C-4B25-94B6-8190F4211206}"/>
    <dgm:cxn modelId="{7FDF2BC3-F949-4F59-814B-78115CC52161}" type="presOf" srcId="{786DD38E-E050-4195-A8B5-514449B2ADA9}" destId="{48860BF2-EC5D-4165-B7B1-EA438D013D91}" srcOrd="0" destOrd="0" presId="urn:microsoft.com/office/officeart/2005/8/layout/vList6"/>
    <dgm:cxn modelId="{C3636DF8-5C30-43CE-80B7-AC1889DF2372}" srcId="{786DD38E-E050-4195-A8B5-514449B2ADA9}" destId="{D2D542B0-099A-46DD-A0EF-EB34D332533A}" srcOrd="0" destOrd="0" parTransId="{4D2A9118-476F-4456-BC5A-70A5B1E5D536}" sibTransId="{FFEA5897-2439-44B3-9E21-24DB583C6DD2}"/>
    <dgm:cxn modelId="{8789043A-F103-44FF-8951-7D7F2E3A2765}" type="presOf" srcId="{FF29DEAA-7B9B-4957-98EB-A0D84F71015E}" destId="{17DF5056-4C3E-43DF-BF23-5457656E57A5}" srcOrd="0" destOrd="1" presId="urn:microsoft.com/office/officeart/2005/8/layout/vList6"/>
    <dgm:cxn modelId="{E50CA5C8-AB62-4552-A74B-F1834D65A00E}" srcId="{C24C4505-739C-486F-929B-EAF275BD5770}" destId="{0B4D10E5-2051-4889-8458-DF195F89DD27}" srcOrd="3" destOrd="0" parTransId="{6F1B9671-FB1F-470E-BE09-FC5D8A738C1B}" sibTransId="{0D59350F-691F-4BF1-B763-C2B5099EE458}"/>
    <dgm:cxn modelId="{086D62D3-790F-4EB6-BD1E-F93D1B810B98}" type="presOf" srcId="{57C1A09C-F25E-4686-B6CE-917A5F84C2C5}" destId="{17DF5056-4C3E-43DF-BF23-5457656E57A5}" srcOrd="0" destOrd="4" presId="urn:microsoft.com/office/officeart/2005/8/layout/vList6"/>
    <dgm:cxn modelId="{551CA482-FE26-4B0D-9557-6B3D3692E4EE}" srcId="{786DD38E-E050-4195-A8B5-514449B2ADA9}" destId="{58FBEF38-CCDD-4F0F-A610-1CE2F09F92FD}" srcOrd="1" destOrd="0" parTransId="{F2A0E992-9B97-49E1-8445-D53786D871EE}" sibTransId="{51D69864-7908-48A2-903C-BCED9D874A32}"/>
    <dgm:cxn modelId="{A95423FF-76E0-409F-8E79-528040321070}" type="presOf" srcId="{2EB5F09F-F2DA-4D33-B7B7-776FDC36195C}" destId="{BFB744A7-4E7F-4C30-A83B-CD7CF40C7608}" srcOrd="0" destOrd="1" presId="urn:microsoft.com/office/officeart/2005/8/layout/vList6"/>
    <dgm:cxn modelId="{309DFB94-7443-416F-9BE9-13568590556E}" srcId="{F732129C-C7F3-4EA8-959D-DC7998AFCB07}" destId="{9937BEFD-1FA8-4B30-9A56-B702A2220376}" srcOrd="0" destOrd="0" parTransId="{0053573C-E5CE-4E1E-AD46-F883F2C7F04B}" sibTransId="{8125B26E-6EBF-420B-B33D-EC29295C88E8}"/>
    <dgm:cxn modelId="{0CA4603D-3547-4637-AC94-BD950554D3E7}" type="presOf" srcId="{B4CE4F41-2D8A-4D07-AC54-D1CF13125FAF}" destId="{BFB744A7-4E7F-4C30-A83B-CD7CF40C7608}" srcOrd="0" destOrd="4" presId="urn:microsoft.com/office/officeart/2005/8/layout/vList6"/>
    <dgm:cxn modelId="{0844AEA0-A95F-476C-A071-D89EC7B0025A}" type="presOf" srcId="{C24C4505-739C-486F-929B-EAF275BD5770}" destId="{AAC0C5B0-C0D2-4179-B89B-65C4D17E8D36}" srcOrd="0" destOrd="0" presId="urn:microsoft.com/office/officeart/2005/8/layout/vList6"/>
    <dgm:cxn modelId="{448BFF47-66CB-4898-BDED-36185CF6A953}" type="presOf" srcId="{283FD3C4-D967-4918-AA74-9348831AE27B}" destId="{EE17FAE0-B471-45AB-B6A0-88F8F76C23B2}" srcOrd="0" destOrd="3" presId="urn:microsoft.com/office/officeart/2005/8/layout/vList6"/>
    <dgm:cxn modelId="{64549721-FAAF-4804-8769-3545EA2D1532}" srcId="{786DD38E-E050-4195-A8B5-514449B2ADA9}" destId="{283FD3C4-D967-4918-AA74-9348831AE27B}" srcOrd="3" destOrd="0" parTransId="{E1668D5C-D82A-4209-921E-FBEDDD9C0839}" sibTransId="{39194AE6-C4E8-4D35-BFEF-9A41EB6CCD63}"/>
    <dgm:cxn modelId="{55FAAE18-3860-46DB-BE36-DF924558B64E}" srcId="{F732129C-C7F3-4EA8-959D-DC7998AFCB07}" destId="{7EEBBF80-4B5B-4D73-A6D5-06A623CA3605}" srcOrd="2" destOrd="0" parTransId="{3E6FBBDB-5ABD-4BB0-BE47-671AACFB822A}" sibTransId="{5C506967-6DCF-46BE-9993-93938697E0D1}"/>
    <dgm:cxn modelId="{462A7162-B29A-4091-AB19-758E4FCA9DE7}" srcId="{C24C4505-739C-486F-929B-EAF275BD5770}" destId="{57C1A09C-F25E-4686-B6CE-917A5F84C2C5}" srcOrd="4" destOrd="0" parTransId="{C26D3E74-6A62-4D5C-BB41-14F3712F9AAC}" sibTransId="{9FFE20A6-C3A4-4F9C-BECF-E8453431C423}"/>
    <dgm:cxn modelId="{8ED904DD-4379-43BA-B1C6-DFCF52869F70}" srcId="{F732129C-C7F3-4EA8-959D-DC7998AFCB07}" destId="{B4CE4F41-2D8A-4D07-AC54-D1CF13125FAF}" srcOrd="4" destOrd="0" parTransId="{B50C419B-FDDE-4588-9A27-0AD3FA266332}" sibTransId="{D0063652-ACD9-436D-9C0C-00C78244FEAD}"/>
    <dgm:cxn modelId="{77C94236-522F-4D3F-8C03-7BC3A2D97FA1}" srcId="{0A433D70-8C22-495B-B934-63DBFBBC0513}" destId="{F732129C-C7F3-4EA8-959D-DC7998AFCB07}" srcOrd="1" destOrd="0" parTransId="{DAA17617-CFA2-4380-ABB0-1948EC8FBA1D}" sibTransId="{3FFDD91E-97FA-442A-8642-4C828869893B}"/>
    <dgm:cxn modelId="{E8B4F489-B67D-4240-896E-82E9A16F19DC}" srcId="{F732129C-C7F3-4EA8-959D-DC7998AFCB07}" destId="{2EB5F09F-F2DA-4D33-B7B7-776FDC36195C}" srcOrd="1" destOrd="0" parTransId="{350A50CC-2E69-4327-9D42-8A3655C9061C}" sibTransId="{FEFF4423-1094-4B36-B190-1B66B7A4B55B}"/>
    <dgm:cxn modelId="{4E9F89A0-707F-4378-85E7-9325C7357D26}" srcId="{F732129C-C7F3-4EA8-959D-DC7998AFCB07}" destId="{1840FBEA-1319-43E2-8A1D-AE0360320BF5}" srcOrd="3" destOrd="0" parTransId="{CCDE0643-89A4-466A-8669-C362F36EE453}" sibTransId="{C9427A71-4E38-496C-AAE8-9AC80DF0B695}"/>
    <dgm:cxn modelId="{A0AD45BA-8969-4E43-949C-77B168230B4E}" type="presOf" srcId="{076D2589-19E5-47C8-A3EF-DC0FA1C03B70}" destId="{17DF5056-4C3E-43DF-BF23-5457656E57A5}" srcOrd="0" destOrd="2" presId="urn:microsoft.com/office/officeart/2005/8/layout/vList6"/>
    <dgm:cxn modelId="{C260D116-8D43-40F2-915C-E599DA12B182}" type="presOf" srcId="{58FBEF38-CCDD-4F0F-A610-1CE2F09F92FD}" destId="{EE17FAE0-B471-45AB-B6A0-88F8F76C23B2}" srcOrd="0" destOrd="1" presId="urn:microsoft.com/office/officeart/2005/8/layout/vList6"/>
    <dgm:cxn modelId="{8F3D8DA4-68E3-40A3-BE87-FA184D9CF12F}" srcId="{C24C4505-739C-486F-929B-EAF275BD5770}" destId="{FF29DEAA-7B9B-4957-98EB-A0D84F71015E}" srcOrd="1" destOrd="0" parTransId="{4BB22DBF-660F-4550-AD1D-F0CBA6AE8CB3}" sibTransId="{4B7645CB-22BE-4EFC-B633-90F76D86FFE9}"/>
    <dgm:cxn modelId="{1A65B27C-632A-437D-8AB6-23C83C662253}" type="presOf" srcId="{F732129C-C7F3-4EA8-959D-DC7998AFCB07}" destId="{2FE77E51-D2AB-47D6-98CE-BD1CCA39315B}" srcOrd="0" destOrd="0" presId="urn:microsoft.com/office/officeart/2005/8/layout/vList6"/>
    <dgm:cxn modelId="{095046DE-5D18-450A-9810-5153EEA397AD}" type="presParOf" srcId="{685B86A1-BB08-4F14-9257-79F2C706A31A}" destId="{19117B1B-3D1A-4F88-93CB-E7E330334F61}" srcOrd="0" destOrd="0" presId="urn:microsoft.com/office/officeart/2005/8/layout/vList6"/>
    <dgm:cxn modelId="{45BE59E4-141F-496C-9AFF-65B5649394F3}" type="presParOf" srcId="{19117B1B-3D1A-4F88-93CB-E7E330334F61}" destId="{AAC0C5B0-C0D2-4179-B89B-65C4D17E8D36}" srcOrd="0" destOrd="0" presId="urn:microsoft.com/office/officeart/2005/8/layout/vList6"/>
    <dgm:cxn modelId="{9C7F0DB7-74E4-41BC-B4DD-6067479D580A}" type="presParOf" srcId="{19117B1B-3D1A-4F88-93CB-E7E330334F61}" destId="{17DF5056-4C3E-43DF-BF23-5457656E57A5}" srcOrd="1" destOrd="0" presId="urn:microsoft.com/office/officeart/2005/8/layout/vList6"/>
    <dgm:cxn modelId="{2B1A763E-AAA2-4A1C-91EB-B71482002E9E}" type="presParOf" srcId="{685B86A1-BB08-4F14-9257-79F2C706A31A}" destId="{784A97BB-F4B4-405C-BA68-6966A3CF80D2}" srcOrd="1" destOrd="0" presId="urn:microsoft.com/office/officeart/2005/8/layout/vList6"/>
    <dgm:cxn modelId="{602A0A1F-0C2F-4A16-8865-5F3D3732C834}" type="presParOf" srcId="{685B86A1-BB08-4F14-9257-79F2C706A31A}" destId="{42208FD9-B9F4-4760-B02E-A627C8250495}" srcOrd="2" destOrd="0" presId="urn:microsoft.com/office/officeart/2005/8/layout/vList6"/>
    <dgm:cxn modelId="{C734FF4C-74BF-4596-B94F-966394D4676F}" type="presParOf" srcId="{42208FD9-B9F4-4760-B02E-A627C8250495}" destId="{2FE77E51-D2AB-47D6-98CE-BD1CCA39315B}" srcOrd="0" destOrd="0" presId="urn:microsoft.com/office/officeart/2005/8/layout/vList6"/>
    <dgm:cxn modelId="{31D0A581-ED6F-4EF5-967C-3946E113C351}" type="presParOf" srcId="{42208FD9-B9F4-4760-B02E-A627C8250495}" destId="{BFB744A7-4E7F-4C30-A83B-CD7CF40C7608}" srcOrd="1" destOrd="0" presId="urn:microsoft.com/office/officeart/2005/8/layout/vList6"/>
    <dgm:cxn modelId="{B8E210E7-1CA7-41F1-95F9-CCAEDA78F4B4}" type="presParOf" srcId="{685B86A1-BB08-4F14-9257-79F2C706A31A}" destId="{1CCC256B-FD3F-41C4-AF5C-AB42F33C4FE4}" srcOrd="3" destOrd="0" presId="urn:microsoft.com/office/officeart/2005/8/layout/vList6"/>
    <dgm:cxn modelId="{2A9EBBB0-0B21-4AEA-B808-EAFA00469667}" type="presParOf" srcId="{685B86A1-BB08-4F14-9257-79F2C706A31A}" destId="{5FF87357-DC3D-4303-8E83-8621A3943F5B}" srcOrd="4" destOrd="0" presId="urn:microsoft.com/office/officeart/2005/8/layout/vList6"/>
    <dgm:cxn modelId="{C4FFAA9F-A78B-4FFE-8DF8-B0AA047C318D}" type="presParOf" srcId="{5FF87357-DC3D-4303-8E83-8621A3943F5B}" destId="{48860BF2-EC5D-4165-B7B1-EA438D013D91}" srcOrd="0" destOrd="0" presId="urn:microsoft.com/office/officeart/2005/8/layout/vList6"/>
    <dgm:cxn modelId="{C886795E-1900-4D16-A91F-73D5BAE236B3}" type="presParOf" srcId="{5FF87357-DC3D-4303-8E83-8621A3943F5B}" destId="{EE17FAE0-B471-45AB-B6A0-88F8F76C23B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1A0B31-4D20-4BE8-876B-0F5B298E3DDF}">
      <dsp:nvSpPr>
        <dsp:cNvPr id="0" name=""/>
        <dsp:cNvSpPr/>
      </dsp:nvSpPr>
      <dsp:spPr>
        <a:xfrm>
          <a:off x="0" y="69865"/>
          <a:ext cx="7938134" cy="1508314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700" i="1" kern="1200" dirty="0" smtClean="0"/>
            <a:t>izbrane operacije za večino razpoložljivih sredstev</a:t>
          </a:r>
          <a:endParaRPr lang="sl-SI" sz="2700" kern="1200" dirty="0"/>
        </a:p>
      </dsp:txBody>
      <dsp:txXfrm>
        <a:off x="73630" y="143495"/>
        <a:ext cx="7790874" cy="1361054"/>
      </dsp:txXfrm>
    </dsp:sp>
    <dsp:sp modelId="{D503CF4D-ECA0-4965-9C4F-E49A0D8CAF6B}">
      <dsp:nvSpPr>
        <dsp:cNvPr id="0" name=""/>
        <dsp:cNvSpPr/>
      </dsp:nvSpPr>
      <dsp:spPr>
        <a:xfrm>
          <a:off x="0" y="1655939"/>
          <a:ext cx="7938134" cy="1508314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240958"/>
                <a:satOff val="-5040"/>
                <a:lumOff val="28042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40958"/>
                <a:satOff val="-5040"/>
                <a:lumOff val="28042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40958"/>
                <a:satOff val="-5040"/>
                <a:lumOff val="280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700" i="1" kern="1200" dirty="0" smtClean="0"/>
            <a:t>trenutno največ aktivnosti poteka na nivoju posameznih operacij</a:t>
          </a:r>
          <a:endParaRPr lang="sl-SI" sz="2700" kern="1200" dirty="0"/>
        </a:p>
      </dsp:txBody>
      <dsp:txXfrm>
        <a:off x="73630" y="1729569"/>
        <a:ext cx="7790874" cy="1361054"/>
      </dsp:txXfrm>
    </dsp:sp>
    <dsp:sp modelId="{737D8C1F-4085-4A8E-AB6A-1CCF255124D8}">
      <dsp:nvSpPr>
        <dsp:cNvPr id="0" name=""/>
        <dsp:cNvSpPr/>
      </dsp:nvSpPr>
      <dsp:spPr>
        <a:xfrm>
          <a:off x="0" y="3242014"/>
          <a:ext cx="7938134" cy="1508314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240958"/>
                <a:satOff val="-5040"/>
                <a:lumOff val="28042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40958"/>
                <a:satOff val="-5040"/>
                <a:lumOff val="28042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40958"/>
                <a:satOff val="-5040"/>
                <a:lumOff val="280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700" i="1" kern="1200" dirty="0" smtClean="0"/>
            <a:t>potekajo izplačila iz državnega proračuna,  priprava in pošiljanje zahtevkov za povračilo sredstev iz proračuna EU </a:t>
          </a:r>
          <a:endParaRPr lang="sl-SI" sz="2700" kern="1200" dirty="0"/>
        </a:p>
      </dsp:txBody>
      <dsp:txXfrm>
        <a:off x="73630" y="3315644"/>
        <a:ext cx="7790874" cy="13610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FDC18A-4F1D-4B39-A633-062AFC376D48}">
      <dsp:nvSpPr>
        <dsp:cNvPr id="0" name=""/>
        <dsp:cNvSpPr/>
      </dsp:nvSpPr>
      <dsp:spPr>
        <a:xfrm>
          <a:off x="0" y="0"/>
          <a:ext cx="7846695" cy="1282105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SKUPAJ 5.565 OPERACIJ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400" b="1" kern="1200" dirty="0" smtClean="0"/>
            <a:t>Z NASLEDNJIMI NAČINI IZBORA OPERACIJ </a:t>
          </a:r>
          <a:endParaRPr lang="sl-SI" sz="2400" kern="1200" dirty="0"/>
        </a:p>
      </dsp:txBody>
      <dsp:txXfrm>
        <a:off x="0" y="0"/>
        <a:ext cx="7846695" cy="1282105"/>
      </dsp:txXfrm>
    </dsp:sp>
    <dsp:sp modelId="{A0C198E8-9C22-48BC-8DD1-F7DEE60F9CB4}">
      <dsp:nvSpPr>
        <dsp:cNvPr id="0" name=""/>
        <dsp:cNvSpPr/>
      </dsp:nvSpPr>
      <dsp:spPr>
        <a:xfrm>
          <a:off x="0" y="1282105"/>
          <a:ext cx="1961673" cy="269242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b="1" kern="1200" smtClean="0"/>
            <a:t>269 NPO – operacij in programov</a:t>
          </a:r>
          <a:endParaRPr lang="sl-SI" sz="2800" b="1" kern="1200" dirty="0"/>
        </a:p>
      </dsp:txBody>
      <dsp:txXfrm>
        <a:off x="0" y="1282105"/>
        <a:ext cx="1961673" cy="2692422"/>
      </dsp:txXfrm>
    </dsp:sp>
    <dsp:sp modelId="{7405EA27-87D0-4B27-A4E3-4FE46C6CE0B1}">
      <dsp:nvSpPr>
        <dsp:cNvPr id="0" name=""/>
        <dsp:cNvSpPr/>
      </dsp:nvSpPr>
      <dsp:spPr>
        <a:xfrm>
          <a:off x="1961673" y="1282105"/>
          <a:ext cx="1961673" cy="269242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b="1" kern="1200" dirty="0" smtClean="0"/>
            <a:t>4 NPO – Finančni instrumenti</a:t>
          </a:r>
          <a:endParaRPr lang="sl-SI" sz="2800" b="1" kern="1200" dirty="0"/>
        </a:p>
      </dsp:txBody>
      <dsp:txXfrm>
        <a:off x="1961673" y="1282105"/>
        <a:ext cx="1961673" cy="2692422"/>
      </dsp:txXfrm>
    </dsp:sp>
    <dsp:sp modelId="{425B47A6-964E-40DB-BADD-3AE29A431CF0}">
      <dsp:nvSpPr>
        <dsp:cNvPr id="0" name=""/>
        <dsp:cNvSpPr/>
      </dsp:nvSpPr>
      <dsp:spPr>
        <a:xfrm>
          <a:off x="3923347" y="1282105"/>
          <a:ext cx="1961673" cy="269242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b="1" kern="1200" dirty="0" smtClean="0"/>
            <a:t>169 javnih razpisov</a:t>
          </a:r>
          <a:endParaRPr lang="sl-SI" sz="2800" b="1" kern="1200" dirty="0"/>
        </a:p>
      </dsp:txBody>
      <dsp:txXfrm>
        <a:off x="3923347" y="1282105"/>
        <a:ext cx="1961673" cy="2692422"/>
      </dsp:txXfrm>
    </dsp:sp>
    <dsp:sp modelId="{87185480-8BD4-46C0-BBA8-77155675E692}">
      <dsp:nvSpPr>
        <dsp:cNvPr id="0" name=""/>
        <dsp:cNvSpPr/>
      </dsp:nvSpPr>
      <dsp:spPr>
        <a:xfrm>
          <a:off x="5885021" y="1282105"/>
          <a:ext cx="1961673" cy="269242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b="1" kern="1200" dirty="0" smtClean="0"/>
            <a:t>37 odločitev o podpori za SLR za posamezne LAS</a:t>
          </a:r>
          <a:endParaRPr lang="sl-SI" sz="2800" b="1" kern="1200" dirty="0"/>
        </a:p>
      </dsp:txBody>
      <dsp:txXfrm>
        <a:off x="5885021" y="1282105"/>
        <a:ext cx="1961673" cy="2692422"/>
      </dsp:txXfrm>
    </dsp:sp>
    <dsp:sp modelId="{DA7D2CCF-C7EF-4D0F-81D4-1735EB250BE2}">
      <dsp:nvSpPr>
        <dsp:cNvPr id="0" name=""/>
        <dsp:cNvSpPr/>
      </dsp:nvSpPr>
      <dsp:spPr>
        <a:xfrm>
          <a:off x="0" y="3974527"/>
          <a:ext cx="7846695" cy="299158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F787BE-E364-4B34-874A-A004325B6248}">
      <dsp:nvSpPr>
        <dsp:cNvPr id="0" name=""/>
        <dsp:cNvSpPr/>
      </dsp:nvSpPr>
      <dsp:spPr>
        <a:xfrm>
          <a:off x="2721058" y="1953"/>
          <a:ext cx="4918619" cy="2224613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i="0" kern="1200" dirty="0" smtClean="0"/>
            <a:t>EK potrdila veliki projekt </a:t>
          </a:r>
          <a:r>
            <a:rPr lang="sl-SI" sz="25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Nadgradnja obstoječega tira Maribor – Šentilj – državna meja</a:t>
          </a:r>
          <a:endParaRPr lang="sl-SI" sz="25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21058" y="1953"/>
        <a:ext cx="4918619" cy="2224613"/>
      </dsp:txXfrm>
    </dsp:sp>
    <dsp:sp modelId="{C6DBDAB4-128A-4D05-BEC3-95DC1D8FBF28}">
      <dsp:nvSpPr>
        <dsp:cNvPr id="0" name=""/>
        <dsp:cNvSpPr/>
      </dsp:nvSpPr>
      <dsp:spPr>
        <a:xfrm>
          <a:off x="298455" y="1953"/>
          <a:ext cx="2202367" cy="222461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1E5BA5-C7AA-46E8-B756-7CD36F659CD0}">
      <dsp:nvSpPr>
        <dsp:cNvPr id="0" name=""/>
        <dsp:cNvSpPr/>
      </dsp:nvSpPr>
      <dsp:spPr>
        <a:xfrm>
          <a:off x="363774" y="2567510"/>
          <a:ext cx="4918619" cy="2224613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361436"/>
                <a:satOff val="-7560"/>
                <a:lumOff val="4206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61436"/>
                <a:satOff val="-7560"/>
                <a:lumOff val="4206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61436"/>
                <a:satOff val="-7560"/>
                <a:lumOff val="420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i="0" kern="1200" dirty="0" smtClean="0"/>
            <a:t>pripravljali sta se vlogi še za dva velika projekta: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2. tir železniške proge Divača – Koper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3. Razvojna os (južni del) </a:t>
          </a:r>
          <a:endParaRPr lang="sl-SI" sz="2500" kern="1200" dirty="0"/>
        </a:p>
      </dsp:txBody>
      <dsp:txXfrm>
        <a:off x="363774" y="2567510"/>
        <a:ext cx="4918619" cy="2224613"/>
      </dsp:txXfrm>
    </dsp:sp>
    <dsp:sp modelId="{DD2DE752-0CD7-4F89-B81F-2D847C5E96CF}">
      <dsp:nvSpPr>
        <dsp:cNvPr id="0" name=""/>
        <dsp:cNvSpPr/>
      </dsp:nvSpPr>
      <dsp:spPr>
        <a:xfrm>
          <a:off x="5437311" y="2593627"/>
          <a:ext cx="2202367" cy="222461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EFFDE-4769-4CCE-B03D-2BD7A2B07EC9}">
      <dsp:nvSpPr>
        <dsp:cNvPr id="0" name=""/>
        <dsp:cNvSpPr/>
      </dsp:nvSpPr>
      <dsp:spPr>
        <a:xfrm>
          <a:off x="0" y="1459104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6756C39-7F83-4EC5-A6BB-73609F548F83}">
      <dsp:nvSpPr>
        <dsp:cNvPr id="0" name=""/>
        <dsp:cNvSpPr/>
      </dsp:nvSpPr>
      <dsp:spPr>
        <a:xfrm>
          <a:off x="284243" y="0"/>
          <a:ext cx="5793307" cy="168750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kern="1200" dirty="0" smtClean="0"/>
            <a:t>Uresničevanje akcijskega načrta za pospešitev črpanja operativnega programa</a:t>
          </a:r>
          <a:endParaRPr lang="sl-SI" sz="2800" kern="1200" dirty="0"/>
        </a:p>
      </dsp:txBody>
      <dsp:txXfrm>
        <a:off x="366620" y="82377"/>
        <a:ext cx="5628553" cy="1522754"/>
      </dsp:txXfrm>
    </dsp:sp>
    <dsp:sp modelId="{58BDE165-813C-410D-93F2-0B060C9767FB}">
      <dsp:nvSpPr>
        <dsp:cNvPr id="0" name=""/>
        <dsp:cNvSpPr/>
      </dsp:nvSpPr>
      <dsp:spPr>
        <a:xfrm>
          <a:off x="0" y="3533163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AEE701-DCA8-4D76-B803-B081C1715C32}">
      <dsp:nvSpPr>
        <dsp:cNvPr id="0" name=""/>
        <dsp:cNvSpPr/>
      </dsp:nvSpPr>
      <dsp:spPr>
        <a:xfrm>
          <a:off x="289917" y="2040504"/>
          <a:ext cx="5804020" cy="1773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kern="1200" dirty="0" smtClean="0"/>
            <a:t>V sistemu Finančnih instrumentov realizirano 126,5 milijonov evrov 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i="1" kern="1200" dirty="0" smtClean="0"/>
            <a:t>(50% od načrtovanih EKP sredstev) </a:t>
          </a:r>
          <a:endParaRPr lang="sl-SI" sz="2800" i="1" kern="1200" dirty="0"/>
        </a:p>
      </dsp:txBody>
      <dsp:txXfrm>
        <a:off x="376473" y="2127060"/>
        <a:ext cx="5630908" cy="15999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2A27D-C1FB-47CD-B9E2-9E3239C5E944}">
      <dsp:nvSpPr>
        <dsp:cNvPr id="0" name=""/>
        <dsp:cNvSpPr/>
      </dsp:nvSpPr>
      <dsp:spPr>
        <a:xfrm>
          <a:off x="3464877" y="3884"/>
          <a:ext cx="3503994" cy="15848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400" kern="1200" dirty="0" err="1" smtClean="0"/>
            <a:t>Vaučerji</a:t>
          </a:r>
          <a:r>
            <a:rPr lang="sl-SI" sz="1800" kern="1200" dirty="0" smtClean="0"/>
            <a:t> - MSP-jem omogočiti bistveno poenostavljen dostop do spodbud manjših vrednosti, s pomočjo katerih bodo krepila svojo konkurenčnost in kompetence</a:t>
          </a:r>
          <a:endParaRPr lang="sl-SI" sz="1800" kern="1200" dirty="0"/>
        </a:p>
      </dsp:txBody>
      <dsp:txXfrm>
        <a:off x="3464877" y="3884"/>
        <a:ext cx="3503994" cy="1584800"/>
      </dsp:txXfrm>
    </dsp:sp>
    <dsp:sp modelId="{4FA6F74C-78EC-4178-A4EA-FEA14563A7C5}">
      <dsp:nvSpPr>
        <dsp:cNvPr id="0" name=""/>
        <dsp:cNvSpPr/>
      </dsp:nvSpPr>
      <dsp:spPr>
        <a:xfrm>
          <a:off x="1739029" y="3884"/>
          <a:ext cx="1568952" cy="158480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1FC51A2-0ED6-4645-8F3A-B46776E5D2C8}">
      <dsp:nvSpPr>
        <dsp:cNvPr id="0" name=""/>
        <dsp:cNvSpPr/>
      </dsp:nvSpPr>
      <dsp:spPr>
        <a:xfrm>
          <a:off x="1739029" y="1850177"/>
          <a:ext cx="3503994" cy="15848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600" kern="1200" dirty="0" smtClean="0"/>
            <a:t>Protipoplavna ureditev porečja     Selške Sore</a:t>
          </a:r>
          <a:endParaRPr lang="sl-SI" sz="2600" kern="1200" dirty="0"/>
        </a:p>
      </dsp:txBody>
      <dsp:txXfrm>
        <a:off x="1739029" y="1850177"/>
        <a:ext cx="3503994" cy="1584800"/>
      </dsp:txXfrm>
    </dsp:sp>
    <dsp:sp modelId="{14D0B9E2-F502-4860-944E-C42F9547DEE9}">
      <dsp:nvSpPr>
        <dsp:cNvPr id="0" name=""/>
        <dsp:cNvSpPr/>
      </dsp:nvSpPr>
      <dsp:spPr>
        <a:xfrm>
          <a:off x="5399919" y="1850177"/>
          <a:ext cx="1568952" cy="158480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2D54ED-0534-4F40-88D7-3C0309048AB9}">
      <dsp:nvSpPr>
        <dsp:cNvPr id="0" name=""/>
        <dsp:cNvSpPr/>
      </dsp:nvSpPr>
      <dsp:spPr>
        <a:xfrm>
          <a:off x="3464877" y="3696470"/>
          <a:ext cx="3503994" cy="15848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600" i="0" kern="1200" dirty="0" smtClean="0"/>
            <a:t>Kompetenčni centi 3.0 – krepitev usposobljenosti zaposlenih</a:t>
          </a:r>
          <a:endParaRPr lang="sl-SI" sz="2600" kern="1200" dirty="0"/>
        </a:p>
      </dsp:txBody>
      <dsp:txXfrm>
        <a:off x="3464877" y="3696470"/>
        <a:ext cx="3503994" cy="1584800"/>
      </dsp:txXfrm>
    </dsp:sp>
    <dsp:sp modelId="{4A0E31A8-FC07-4AF5-90DC-C615DF1CFA9D}">
      <dsp:nvSpPr>
        <dsp:cNvPr id="0" name=""/>
        <dsp:cNvSpPr/>
      </dsp:nvSpPr>
      <dsp:spPr>
        <a:xfrm>
          <a:off x="1739029" y="3696470"/>
          <a:ext cx="1568952" cy="1584800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43805-DE3A-470D-B190-B6FA1EC5CC42}">
      <dsp:nvSpPr>
        <dsp:cNvPr id="0" name=""/>
        <dsp:cNvSpPr/>
      </dsp:nvSpPr>
      <dsp:spPr>
        <a:xfrm>
          <a:off x="3311107" y="0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473.355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</a:t>
          </a:r>
          <a:r>
            <a:rPr lang="sl-SI" sz="2400" kern="1200" cap="small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154.898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</a:t>
          </a:r>
          <a:r>
            <a:rPr lang="sl-SI" sz="2400" kern="1200" cap="small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11107" y="209210"/>
        <a:ext cx="4339032" cy="1255258"/>
      </dsp:txXfrm>
    </dsp:sp>
    <dsp:sp modelId="{566F943C-D8EB-4C15-A021-A532D3D4F838}">
      <dsp:nvSpPr>
        <dsp:cNvPr id="0" name=""/>
        <dsp:cNvSpPr/>
      </dsp:nvSpPr>
      <dsp:spPr>
        <a:xfrm>
          <a:off x="0" y="0"/>
          <a:ext cx="3311107" cy="167367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Skupna tlorisna površina energetsko prenovljenih stavb javnega sektorja</a:t>
          </a:r>
          <a:endParaRPr lang="sl-SI" sz="2500" kern="1200" dirty="0"/>
        </a:p>
      </dsp:txBody>
      <dsp:txXfrm>
        <a:off x="81702" y="81702"/>
        <a:ext cx="3147703" cy="1510274"/>
      </dsp:txXfrm>
    </dsp:sp>
    <dsp:sp modelId="{17DF5056-4C3E-43DF-BF23-5457656E57A5}">
      <dsp:nvSpPr>
        <dsp:cNvPr id="0" name=""/>
        <dsp:cNvSpPr/>
      </dsp:nvSpPr>
      <dsp:spPr>
        <a:xfrm>
          <a:off x="3311107" y="1841046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74.457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59.010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500" kern="1200" dirty="0"/>
        </a:p>
      </dsp:txBody>
      <dsp:txXfrm>
        <a:off x="3311107" y="2050256"/>
        <a:ext cx="4339032" cy="1255258"/>
      </dsp:txXfrm>
    </dsp:sp>
    <dsp:sp modelId="{AAC0C5B0-C0D2-4179-B89B-65C4D17E8D36}">
      <dsp:nvSpPr>
        <dsp:cNvPr id="0" name=""/>
        <dsp:cNvSpPr/>
      </dsp:nvSpPr>
      <dsp:spPr>
        <a:xfrm>
          <a:off x="0" y="1827991"/>
          <a:ext cx="3311107" cy="167367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Oskrba z vodo:  Dodatni prebivalci, deležni boljše oskrbe z vodo</a:t>
          </a:r>
          <a:endParaRPr lang="sl-SI" sz="2500" kern="1200" dirty="0"/>
        </a:p>
      </dsp:txBody>
      <dsp:txXfrm>
        <a:off x="81702" y="1909693"/>
        <a:ext cx="3147703" cy="1510274"/>
      </dsp:txXfrm>
    </dsp:sp>
    <dsp:sp modelId="{EE17FAE0-B471-45AB-B6A0-88F8F76C23B2}">
      <dsp:nvSpPr>
        <dsp:cNvPr id="0" name=""/>
        <dsp:cNvSpPr/>
      </dsp:nvSpPr>
      <dsp:spPr>
        <a:xfrm>
          <a:off x="3311107" y="3682093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5.581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 </a:t>
          </a:r>
          <a:r>
            <a:rPr lang="en-US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1.518</a:t>
          </a:r>
          <a:r>
            <a:rPr lang="en-US" sz="2400" kern="1200" dirty="0" smtClean="0"/>
            <a:t> </a:t>
          </a:r>
          <a:endParaRPr lang="sl-SI" sz="2400" kern="1200" dirty="0"/>
        </a:p>
      </dsp:txBody>
      <dsp:txXfrm>
        <a:off x="3311107" y="3891303"/>
        <a:ext cx="4339032" cy="1255258"/>
      </dsp:txXfrm>
    </dsp:sp>
    <dsp:sp modelId="{48860BF2-EC5D-4165-B7B1-EA438D013D91}">
      <dsp:nvSpPr>
        <dsp:cNvPr id="0" name=""/>
        <dsp:cNvSpPr/>
      </dsp:nvSpPr>
      <dsp:spPr>
        <a:xfrm>
          <a:off x="0" y="3682093"/>
          <a:ext cx="3311107" cy="167367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Dodatni prebivalci, deležni boljšega čiščenja odpadne vode (PE)</a:t>
          </a:r>
          <a:endParaRPr lang="sl-SI" sz="2500" kern="1200" dirty="0"/>
        </a:p>
      </dsp:txBody>
      <dsp:txXfrm>
        <a:off x="81702" y="3763795"/>
        <a:ext cx="3147703" cy="15102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43805-DE3A-470D-B190-B6FA1EC5CC42}">
      <dsp:nvSpPr>
        <dsp:cNvPr id="0" name=""/>
        <dsp:cNvSpPr/>
      </dsp:nvSpPr>
      <dsp:spPr>
        <a:xfrm>
          <a:off x="3311107" y="0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4.533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2.090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11107" y="209210"/>
        <a:ext cx="4339032" cy="1255258"/>
      </dsp:txXfrm>
    </dsp:sp>
    <dsp:sp modelId="{566F943C-D8EB-4C15-A021-A532D3D4F838}">
      <dsp:nvSpPr>
        <dsp:cNvPr id="0" name=""/>
        <dsp:cNvSpPr/>
      </dsp:nvSpPr>
      <dsp:spPr>
        <a:xfrm>
          <a:off x="0" y="0"/>
          <a:ext cx="3311107" cy="16736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Produktivne naložbe -  število podjetij, ki prejmejo podporo</a:t>
          </a:r>
          <a:endParaRPr lang="sl-SI" sz="2500" kern="1200" dirty="0"/>
        </a:p>
      </dsp:txBody>
      <dsp:txXfrm>
        <a:off x="81702" y="81702"/>
        <a:ext cx="3147703" cy="1510274"/>
      </dsp:txXfrm>
    </dsp:sp>
    <dsp:sp modelId="{17DF5056-4C3E-43DF-BF23-5457656E57A5}">
      <dsp:nvSpPr>
        <dsp:cNvPr id="0" name=""/>
        <dsp:cNvSpPr/>
      </dsp:nvSpPr>
      <dsp:spPr>
        <a:xfrm>
          <a:off x="3311107" y="1841046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439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168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500" kern="1200" dirty="0"/>
        </a:p>
      </dsp:txBody>
      <dsp:txXfrm>
        <a:off x="3311107" y="2050256"/>
        <a:ext cx="4339032" cy="1255258"/>
      </dsp:txXfrm>
    </dsp:sp>
    <dsp:sp modelId="{AAC0C5B0-C0D2-4179-B89B-65C4D17E8D36}">
      <dsp:nvSpPr>
        <dsp:cNvPr id="0" name=""/>
        <dsp:cNvSpPr/>
      </dsp:nvSpPr>
      <dsp:spPr>
        <a:xfrm>
          <a:off x="0" y="1827991"/>
          <a:ext cx="3311107" cy="16736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Število podprtih podjetij</a:t>
          </a:r>
          <a:endParaRPr lang="sl-SI" sz="2500" kern="1200" dirty="0"/>
        </a:p>
      </dsp:txBody>
      <dsp:txXfrm>
        <a:off x="81702" y="1909693"/>
        <a:ext cx="3147703" cy="1510274"/>
      </dsp:txXfrm>
    </dsp:sp>
    <dsp:sp modelId="{EE17FAE0-B471-45AB-B6A0-88F8F76C23B2}">
      <dsp:nvSpPr>
        <dsp:cNvPr id="0" name=""/>
        <dsp:cNvSpPr/>
      </dsp:nvSpPr>
      <dsp:spPr>
        <a:xfrm>
          <a:off x="3311107" y="3682093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235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57</a:t>
          </a:r>
          <a:r>
            <a:rPr lang="sl-SI" sz="2400" kern="1200" dirty="0" smtClean="0"/>
            <a:t> </a:t>
          </a:r>
          <a:r>
            <a:rPr lang="en-US" sz="2400" kern="1200" dirty="0" smtClean="0"/>
            <a:t> </a:t>
          </a:r>
          <a:endParaRPr lang="sl-SI" sz="2400" kern="1200" dirty="0"/>
        </a:p>
      </dsp:txBody>
      <dsp:txXfrm>
        <a:off x="3311107" y="3891303"/>
        <a:ext cx="4339032" cy="1255258"/>
      </dsp:txXfrm>
    </dsp:sp>
    <dsp:sp modelId="{48860BF2-EC5D-4165-B7B1-EA438D013D91}">
      <dsp:nvSpPr>
        <dsp:cNvPr id="0" name=""/>
        <dsp:cNvSpPr/>
      </dsp:nvSpPr>
      <dsp:spPr>
        <a:xfrm>
          <a:off x="0" y="3682093"/>
          <a:ext cx="3311107" cy="16736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500" kern="1200" dirty="0" smtClean="0"/>
            <a:t>Število podjetij, ki sodelujejo z raziskovalnimi ustanovami</a:t>
          </a:r>
          <a:endParaRPr lang="sl-SI" sz="2500" kern="1200" dirty="0"/>
        </a:p>
      </dsp:txBody>
      <dsp:txXfrm>
        <a:off x="81702" y="3763795"/>
        <a:ext cx="3147703" cy="15102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F5056-4C3E-43DF-BF23-5457656E57A5}">
      <dsp:nvSpPr>
        <dsp:cNvPr id="0" name=""/>
        <dsp:cNvSpPr/>
      </dsp:nvSpPr>
      <dsp:spPr>
        <a:xfrm>
          <a:off x="3311107" y="0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42.862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13.720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500" kern="1200"/>
        </a:p>
      </dsp:txBody>
      <dsp:txXfrm>
        <a:off x="3311107" y="209210"/>
        <a:ext cx="4339032" cy="1255258"/>
      </dsp:txXfrm>
    </dsp:sp>
    <dsp:sp modelId="{AAC0C5B0-C0D2-4179-B89B-65C4D17E8D36}">
      <dsp:nvSpPr>
        <dsp:cNvPr id="0" name=""/>
        <dsp:cNvSpPr/>
      </dsp:nvSpPr>
      <dsp:spPr>
        <a:xfrm>
          <a:off x="0" y="0"/>
          <a:ext cx="3311107" cy="167367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Število udeležencev, ki so vključeni v programe za pridobitev kompetenc</a:t>
          </a:r>
          <a:endParaRPr lang="sl-SI" sz="2100" kern="1200" dirty="0"/>
        </a:p>
      </dsp:txBody>
      <dsp:txXfrm>
        <a:off x="81702" y="81702"/>
        <a:ext cx="3147703" cy="1510274"/>
      </dsp:txXfrm>
    </dsp:sp>
    <dsp:sp modelId="{BFB744A7-4E7F-4C30-A83B-CD7CF40C7608}">
      <dsp:nvSpPr>
        <dsp:cNvPr id="0" name=""/>
        <dsp:cNvSpPr/>
      </dsp:nvSpPr>
      <dsp:spPr>
        <a:xfrm>
          <a:off x="3311107" y="1841046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63.755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15.169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500" kern="1200" dirty="0"/>
        </a:p>
      </dsp:txBody>
      <dsp:txXfrm>
        <a:off x="3311107" y="2050256"/>
        <a:ext cx="4339032" cy="1255258"/>
      </dsp:txXfrm>
    </dsp:sp>
    <dsp:sp modelId="{2FE77E51-D2AB-47D6-98CE-BD1CCA39315B}">
      <dsp:nvSpPr>
        <dsp:cNvPr id="0" name=""/>
        <dsp:cNvSpPr/>
      </dsp:nvSpPr>
      <dsp:spPr>
        <a:xfrm>
          <a:off x="0" y="1814920"/>
          <a:ext cx="3311107" cy="167367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Število vključenih v programe usposabljanj, specializacij, dodatnih kvalifikacij in prekvalifikacij</a:t>
          </a:r>
          <a:endParaRPr lang="sl-SI" sz="2100" kern="1200" dirty="0"/>
        </a:p>
      </dsp:txBody>
      <dsp:txXfrm>
        <a:off x="81702" y="1896622"/>
        <a:ext cx="3147703" cy="1510274"/>
      </dsp:txXfrm>
    </dsp:sp>
    <dsp:sp modelId="{EE17FAE0-B471-45AB-B6A0-88F8F76C23B2}">
      <dsp:nvSpPr>
        <dsp:cNvPr id="0" name=""/>
        <dsp:cNvSpPr/>
      </dsp:nvSpPr>
      <dsp:spPr>
        <a:xfrm>
          <a:off x="3311107" y="3682093"/>
          <a:ext cx="4966661" cy="1673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Skupno: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9.955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sl-SI" sz="1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2400" kern="1200" dirty="0" smtClean="0"/>
            <a:t>od tega v letu 2019:  </a:t>
          </a:r>
          <a:r>
            <a:rPr lang="sl-SI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3.792</a:t>
          </a:r>
          <a:endParaRPr lang="sl-SI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11107" y="3891303"/>
        <a:ext cx="4339032" cy="1255258"/>
      </dsp:txXfrm>
    </dsp:sp>
    <dsp:sp modelId="{48860BF2-EC5D-4165-B7B1-EA438D013D91}">
      <dsp:nvSpPr>
        <dsp:cNvPr id="0" name=""/>
        <dsp:cNvSpPr/>
      </dsp:nvSpPr>
      <dsp:spPr>
        <a:xfrm>
          <a:off x="0" y="3655967"/>
          <a:ext cx="3311107" cy="167367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noProof="0" dirty="0" smtClean="0"/>
            <a:t>Število oseb iz ranljivih ciljnih skupin vključenih v program</a:t>
          </a:r>
          <a:endParaRPr lang="sl-SI" sz="2100" kern="1200" noProof="0" dirty="0"/>
        </a:p>
      </dsp:txBody>
      <dsp:txXfrm>
        <a:off x="81702" y="3737669"/>
        <a:ext cx="3147703" cy="1510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896B28-DC47-4A4F-BA20-5CBEDAAA6F80}" type="datetimeFigureOut">
              <a:rPr lang="sl-SI"/>
              <a:pPr>
                <a:defRPr/>
              </a:pPr>
              <a:t>25. 09. 2020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l-SI" noProof="0" smtClean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noProof="0" smtClean="0"/>
              <a:t>Uredite sloge besedila matrice</a:t>
            </a:r>
          </a:p>
          <a:p>
            <a:pPr lvl="1"/>
            <a:r>
              <a:rPr lang="sl-SI" noProof="0" smtClean="0"/>
              <a:t>Druga raven</a:t>
            </a:r>
          </a:p>
          <a:p>
            <a:pPr lvl="2"/>
            <a:r>
              <a:rPr lang="sl-SI" noProof="0" smtClean="0"/>
              <a:t>Tretja raven</a:t>
            </a:r>
          </a:p>
          <a:p>
            <a:pPr lvl="3"/>
            <a:r>
              <a:rPr lang="sl-SI" noProof="0" smtClean="0"/>
              <a:t>Četrta raven</a:t>
            </a:r>
          </a:p>
          <a:p>
            <a:pPr lvl="4"/>
            <a:r>
              <a:rPr lang="sl-SI" noProof="0" smtClean="0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58DE32-9D28-41E1-AECC-DA1111004D28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65972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Ograda stranske slik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Ograda opomb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F525B9-98D8-457E-B209-18DD7CB8A15E}" type="slidenum">
              <a:rPr lang="sl-SI" smtClean="0"/>
              <a:pPr>
                <a:defRPr/>
              </a:pPr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Ograda stranske slik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Ograda opomb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sl-SI" altLang="sl-SI" smtClean="0"/>
              <a:t>RS je tekom leta 2015 intenzivirala pripravo organizacijskih struktur za sistem izvajanja Operativnega programa za izvajanje Evropske kohezijske politike v obdobju 2014-2020 (v nadaljevanju OP). Hkrati se je nadaljevala priprava dokumentacij za potrditev in izvedbo operacij v okviru vseh prednostnih osi OP. </a:t>
            </a:r>
          </a:p>
          <a:p>
            <a:r>
              <a:rPr lang="sl-SI" altLang="sl-SI" smtClean="0"/>
              <a:t>Izvedeni so bili nekateri ključni koraki za izpolnitev predhodnih pogojenosti; sprejeta je bila Slovenska strategija pametne specializacije - S4; pripravljena je bila Predhodna ocena za izvajanje finančnih instrumentov v Sloveniji; potrjena je bila Resolucija o nacionalnem planu zdravstvenega varstva 2015 – 2020. Izvajali so se tudi ukrepi za izpolnitev predhodnih pogojenosti na prednostni naložbi (v nadaljevanju PN) 4.1. in PN4.3..</a:t>
            </a:r>
          </a:p>
          <a:p>
            <a:r>
              <a:rPr lang="sl-SI" altLang="sl-SI" smtClean="0"/>
              <a:t> </a:t>
            </a:r>
          </a:p>
          <a:p>
            <a:endParaRPr lang="sl-SI" altLang="sl-SI" smtClean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093D20-D4B3-49A8-8B59-9DC5337AE326}" type="slidenum">
              <a:rPr lang="sl-SI" smtClean="0"/>
              <a:pPr>
                <a:defRPr/>
              </a:pPr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Ograda stranske slik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Ograd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D4733A-397F-4015-B0A9-DE08A5D63FBE}" type="slidenum">
              <a:rPr lang="sl-SI" smtClean="0"/>
              <a:pPr>
                <a:defRPr/>
              </a:pPr>
              <a:t>9</a:t>
            </a:fld>
            <a:endParaRPr lang="sl-SI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1169988" y="4794250"/>
          <a:ext cx="4116387" cy="5070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8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77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8306"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u="none" strike="noStrike" dirty="0">
                          <a:effectLst/>
                        </a:rPr>
                        <a:t>Prednostna os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u="none" strike="noStrike">
                          <a:effectLst/>
                        </a:rPr>
                        <a:t>Razpoložljivo financiranje skupaj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u="none" strike="noStrike" dirty="0">
                          <a:effectLst/>
                        </a:rPr>
                        <a:t>Upravičeni skupni stroški izbranih operacij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u="none" strike="noStrike">
                          <a:effectLst/>
                        </a:rPr>
                        <a:t>Delež dodeljenih sredstev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577.173.949,00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2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85.647.847,00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3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717.071.907,00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332.904.669,00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5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99.878.744,00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480.508.245,00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192.413.356,18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40%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7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312.046.531,00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368.882.289,00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41.808.885,83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11%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9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275.379.056,00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10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286.275.063,00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11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77.592.476,00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                        -  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12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105.337.690,00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  90.732.823,82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86%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13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21.453.139,00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17.360.716,68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81%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14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      16.085.056,00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15.783.737,80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98%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4811"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u="none" strike="noStrike">
                          <a:effectLst/>
                        </a:rPr>
                        <a:t>Skupaj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>
                          <a:effectLst/>
                        </a:rPr>
                        <a:t>                        3.756.236.661,00   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             358.099.520,31   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000" u="none" strike="noStrike" dirty="0">
                          <a:effectLst/>
                        </a:rPr>
                        <a:t>10%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BEF0-E22D-40C5-A5DF-5F5C0824120D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3267D-DAEE-4F2C-9E9A-8C26179CD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6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0C0F1-9A66-4A1A-9C99-906560A5BC7D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2C30-23E6-43F9-AEAE-FB343533F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15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2FBE-3DCB-4732-A34E-71579857322C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E0B8F-3D9F-4A87-AFC2-F7F335C5C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06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5570538"/>
            <a:ext cx="23114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972175"/>
            <a:ext cx="25574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6425" y="2532063"/>
            <a:ext cx="10110788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>
            <a:spLocks noChangeArrowheads="1"/>
          </p:cNvSpPr>
          <p:nvPr userDrawn="1"/>
        </p:nvSpPr>
        <p:spPr bwMode="auto">
          <a:xfrm>
            <a:off x="6235700" y="1366838"/>
            <a:ext cx="1922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defRPr/>
            </a:pPr>
            <a:r>
              <a:rPr lang="en-US" altLang="en-US" sz="1600" smtClean="0"/>
              <a:t>www.eu-skladi.si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63152" y="340391"/>
            <a:ext cx="5385585" cy="1277937"/>
          </a:xfrm>
        </p:spPr>
        <p:txBody>
          <a:bodyPr>
            <a:normAutofit/>
          </a:bodyPr>
          <a:lstStyle>
            <a:lvl1pPr algn="l">
              <a:defRPr sz="36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7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veska rib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98914">
            <a:off x="7043738" y="420688"/>
            <a:ext cx="3143250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832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el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7799388" y="73025"/>
            <a:ext cx="2368550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282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e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7705725" y="190500"/>
            <a:ext cx="2381250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719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8420100" y="-12700"/>
            <a:ext cx="1787525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920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mele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0975"/>
            <a:ext cx="2497137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663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5570538"/>
            <a:ext cx="23114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972175"/>
            <a:ext cx="25574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0076" y="2323303"/>
            <a:ext cx="7984947" cy="1277937"/>
          </a:xfrm>
        </p:spPr>
        <p:txBody>
          <a:bodyPr>
            <a:normAutofit/>
          </a:bodyPr>
          <a:lstStyle>
            <a:lvl1pPr algn="ctr">
              <a:defRPr sz="28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565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p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38100"/>
            <a:ext cx="4879975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777875"/>
            <a:ext cx="7366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482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F632E-D618-4A66-B84C-355CD173450A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CC1D9-5C47-4FF2-B02C-AC5BD6ECB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43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FA4BC-29F3-4E92-8526-83CB58AE0E2B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CB49A-11FF-4F64-B650-F35A72BC2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15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94EB5-09C0-443C-A1BF-2A58D73F1A7D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23ACC-A243-4222-82A2-FD0DF2D0A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0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A7A34-7671-4CD3-9EA0-D937EFE65765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8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75EC1-329A-4F8A-B28D-68CBEF6E7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4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4A90E-BF6D-4019-BAEE-837ABACF69FA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4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AF9B8-2D7F-4DA6-8D44-0A31F9612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98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C4660-2727-40C9-B2B4-47281DB70500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3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A9960-6B06-4604-84F6-FC82686D1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23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B1BB6-E267-497B-8281-0ECDBC67E95A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F863-FF63-42FC-87ED-05E7C8EB98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6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 smtClean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E0957-D120-461B-B46D-D5B7616CDBB3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3BF2E-46DC-4054-9828-5BD0AA7274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3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grada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altLang="sl-SI" smtClean="0"/>
              <a:t>Uredite slog naslova matrice</a:t>
            </a:r>
          </a:p>
        </p:txBody>
      </p:sp>
      <p:sp>
        <p:nvSpPr>
          <p:cNvPr id="1027" name="Ograda besedil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altLang="sl-SI" smtClean="0"/>
              <a:t>Uredite sloge besedila matrice</a:t>
            </a:r>
          </a:p>
          <a:p>
            <a:pPr lvl="1"/>
            <a:r>
              <a:rPr lang="sl-SI" altLang="sl-SI" smtClean="0"/>
              <a:t>Druga raven</a:t>
            </a:r>
          </a:p>
          <a:p>
            <a:pPr lvl="2"/>
            <a:r>
              <a:rPr lang="sl-SI" altLang="sl-SI" smtClean="0"/>
              <a:t>Tretja raven</a:t>
            </a:r>
          </a:p>
          <a:p>
            <a:pPr lvl="3"/>
            <a:r>
              <a:rPr lang="sl-SI" altLang="sl-SI" smtClean="0"/>
              <a:t>Četrta raven</a:t>
            </a:r>
          </a:p>
          <a:p>
            <a:pPr lvl="4"/>
            <a:r>
              <a:rPr lang="sl-SI" altLang="sl-SI" smtClean="0"/>
              <a:t>Peta raven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F3DB97-06F5-40B1-8413-07EF1D1C7721}" type="datetimeFigureOut">
              <a:rPr lang="en-US"/>
              <a:pPr>
                <a:defRPr/>
              </a:pPr>
              <a:t>9/25/2020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7B5DAE-A4E0-4BA5-A0E8-7F75633FFD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  <p:sldLayoutId id="2147484025" r:id="rId13"/>
    <p:sldLayoutId id="2147484028" r:id="rId14"/>
    <p:sldLayoutId id="2147484033" r:id="rId15"/>
    <p:sldLayoutId id="2147484035" r:id="rId16"/>
    <p:sldLayoutId id="2147484036" r:id="rId17"/>
    <p:sldLayoutId id="2147484037" r:id="rId18"/>
    <p:sldLayoutId id="2147484038" r:id="rId19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988" y="1212850"/>
            <a:ext cx="6165850" cy="12779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Izvajanje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2014–2020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za cilj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„naložbe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za rast in delovna mesta„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LETNO </a:t>
            </a:r>
            <a:r>
              <a:rPr lang="sl-SI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POROČILO </a:t>
            </a:r>
            <a:r>
              <a:rPr lang="sl-SI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r>
              <a:rPr lang="en-GB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Skupni upravičeni stroški potrjenih operacij    v obdobju 2014 – 2019 po prednostnih oseh</a:t>
            </a:r>
            <a:endParaRPr lang="en-US" altLang="sl-SI" sz="2000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61397"/>
            <a:ext cx="8010525" cy="407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0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 smtClean="0"/>
              <a:t>VEČJI PROJEKTI V 2019 </a:t>
            </a:r>
            <a:endParaRPr lang="en-US" altLang="sl-SI" sz="36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9910180"/>
              </p:ext>
            </p:extLst>
          </p:nvPr>
        </p:nvGraphicFramePr>
        <p:xfrm>
          <a:off x="211015" y="1396999"/>
          <a:ext cx="8707901" cy="5285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828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DOSEŽKI V ŠTEVILKAH - KS</a:t>
            </a:r>
            <a:endParaRPr lang="en-US" altLang="sl-SI" sz="20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85153061"/>
              </p:ext>
            </p:extLst>
          </p:nvPr>
        </p:nvGraphicFramePr>
        <p:xfrm>
          <a:off x="657225" y="1332411"/>
          <a:ext cx="8277769" cy="535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796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DOSEŽKI V ŠTEVILKAH - ESRR</a:t>
            </a:r>
            <a:endParaRPr lang="en-US" altLang="sl-SI" sz="20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66512524"/>
              </p:ext>
            </p:extLst>
          </p:nvPr>
        </p:nvGraphicFramePr>
        <p:xfrm>
          <a:off x="657225" y="1332411"/>
          <a:ext cx="8277769" cy="535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79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DOSEŽKI V ŠTEVILKAH - ESS</a:t>
            </a:r>
            <a:endParaRPr lang="en-US" altLang="sl-SI" sz="20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06376828"/>
              </p:ext>
            </p:extLst>
          </p:nvPr>
        </p:nvGraphicFramePr>
        <p:xfrm>
          <a:off x="657225" y="1332411"/>
          <a:ext cx="8277769" cy="535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554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00076" y="2454173"/>
            <a:ext cx="7984947" cy="1277937"/>
          </a:xfrm>
        </p:spPr>
        <p:txBody>
          <a:bodyPr/>
          <a:lstStyle/>
          <a:p>
            <a:r>
              <a:rPr lang="sl-SI" dirty="0" smtClean="0"/>
              <a:t>Hvala!</a:t>
            </a:r>
            <a:endParaRPr lang="sl-SI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" y="608803"/>
            <a:ext cx="2571750" cy="17145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28" y="3866276"/>
            <a:ext cx="2571750" cy="17145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28" y="609140"/>
            <a:ext cx="2576396" cy="17141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" y="3869573"/>
            <a:ext cx="2571750" cy="17112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8264" y="608803"/>
            <a:ext cx="2576705" cy="17145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145" y="3869573"/>
            <a:ext cx="2293450" cy="17200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11900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ISEhUTExMWFRUXGRsYGRgYGBgZGhgeGxkbGhgbIBsdHSggGSAlGx0YITIhJSorLi4yFx8zODctNygtLisBCgoKDg0OGxAQGy0jICYtNS8xLjcyLTI4LzAvLy0rMjIvLS0tNTUuNTUtLS03Li8rMC0wMC0vLS4tLS0tLS0yLf/AABEIAMABBwMBIgACEQEDEQH/xAAbAAEAAgMBAQAAAAAAAAAAAAAABAUCAwYBB//EAD4QAAIBAwMCBAMGBAUDBAMAAAECEQADIQQSMQVBEyJRYQYycSNCgZGh8BRSscEkM2LR8XKC4RUWVOJTktL/xAAZAQEBAQEBAQAAAAAAAAAAAAAAAgEDBAX/xAAsEQACAgEDAwMDBAMBAAAAAAAAAQIRIQMSMQRBUWGB8BORsSKh4fEycdHB/9oADAMBAAIRAxEAPwD7jSlKAUpSgFK0nV252713SRG4TIAJEfRlP/cPWtFrq+nZtq37TNO2BcQmfSAefagJtKi3eo2VUs122qq2xiXUAN/KSTg+3NY/+q6eY8a1IYIRvWQ5kBIn5jBxzg0BMpUW51Gyu3ddtjdG2XUbt07YzmYMesGpVAKVqu6hFIDMqkgkSQJAEk59BzWdu4GEqQR6gzQGVK1fxSSw3rKxuG4Su75ZHae081toBSlKAUpSgFKUoBSlKAUpSgFKUoBSlKAUrya9oBSlKAUpSgFKUoBSlKA52/8ACFlrly6Ll1XuEliCvJFxWPy8m3cCTzFm1/Lma3Qk8RLm9wUZnxsE7ip2k7Z2jag2gwdizJAItaUBSXvhq26sr3LrTde7ulVMujW48qgFVRiACDIADbhM6x8LIIi9eWCxlWUEh3S4y4Xgsg47EjvV/SgKDTfCyI9pxeuk2lCKD4cbAVKIYQEhYIB587STiN3Vvh21qF2s9wYcA7txHiOrMRvDQfLtHorsBVzSgOc/9n2fN9pclmLk/Z8kmQQEhhthSGmQomTJPt74RtNINy5BMn/Ln5i+3dslVDEEAEAbRXRUoCk1/wANpeN0tduzca2fubVFshgm3btdCQZDhvnaImrbSWBbRLayQihRJkwBAk9z71tpQClKUApSlAKUpQClKUApSlAKUpQFN1brNy3dFizp2vXCniZdLaBd235mMk+yqYlZjcKgWum6q43jXdRct3PurZabVtTPkKMkXTG2XImeAoxU2+itrsidlgR2I33DOe+ba4/PtVhZTIORMDLYx6CYBkeldN21YJqymHw1p2/zi2qYEMXvxcicgi2QLSYwCigj6kk4Gy2j1FlbBHgX7uw2IEI3hPcLWyI2YtszKdwPbaSZ6AmCVGJ4/wB/pVBfsLb6nZuPti5Ya2hZJKujbgqPwhe21wsMFhaWJ2mNjJyu32DSR01KUrkUKUpQClKUApSlAKUpQClKUApSlAKUpQClKUApSlAKVRdU+K7Fl/CG+7e3BFtouXY/cDtFskckbpUZOKi6LqN/WO1oTp/BMX2Qhz4m4xbR2WI2gOWKg7btuIJMX9OVW8Izcjp6Vzlz4bDN9pqNW5kyRqHteX7g22tg8p7iCfvE1staHUoFW3qnKTkXLa3HX/vLKY/6gxim2PkW/Bf0qgHRmGTq9W8DkMmTwYCoBnOOB2iKgPe1GivwGv6qy/mKbfEu2ywYLDlhC7lUQwAHiEyArEaoJ8MZLzq/W7WngNue4wJS1bU3LrxyQi5j1Ywo7kVW2et6q8zPY048BdgXxw9l7rEnftBBZAnlHnQbjMYE06ZZvX793U3LXhI1tbSWy0XSEdmLOV+SScLuMCZgkirtm5IBaM7REzkHnFHtjirZmWUmqv6+6khbdhOZt3fEvMOygNZ2WzxOH7gR81bV0l3b4ml1TMR9y8Q6MREhjG+2eRIOJkq0RVu9skmCfWMcn37f+aquoWyh8S0u1wNm9oIhmA85PnIBzgxg0UrxSRcYp4KnrmvDhLxS5p9RaR3VXFtrd1VAe7aLrvQyqkgghgVkYDCurttIU7ZMSOJHrzwc1G6n06zeteFetJctnlWURIGCP5e5kZFbLBGCRtJ5/oAe08flWSkmlRKVMyG/eIiJO/uRiVgzgdoio/Wuni/ZNpmecMHUlWVlYMjypBEMBxHepNu3x80djJJPJknmPStG3mYIERBOCBM85GeO81KbWUa8lf8ADfUbpc6a6UdrVm2xuKxLMSz2zuEQGm2SYPeuhrlunWhoLjq9tTZvXNw1KqikM7uwt3jO5vM0Lcgg74MHLdTV6iV2uCYilKVzKFKUoBSlKAVqv6hEjeyruIVdxAkngCeTg49q21z/AFbSrqNZYtuq3LSW7t1laChZttu2Y+/CteEHHnnkCqireTGy/msUuqSQCCRzBBiqNvhPQqZ8FVSZFvcwshv5xZnww/8AqCzW298L6WB4VpdO6iEuWFW26ekFRkTHlaVMZBFbUPL+38jJdUqhReog7N+mIU/5jLcLXROFKKVFoxy4ZwTkKJgS+m9SdrjWb1sW7qrvG1t6OpYrKtAOIEggRuXmZrHAWWdKUqTRSlKAVXfEPUDp9NduqJZVOwRMufKgj3YgVG+IuqOnh2LBX+JvMAm5WZEUGblxwCPKFBAyJJA9SI46HcIT+J1l28FZH2+HaRS6MGQ+RN20MFaJ5HMYrpGKVORLfZEzpXTxYs7QS22S24AFmYlrjEgQxYktPvUoFQZKkQTtkZnHEHuDH4Gtg08CFgc4AgGc/h3z71qvXHm2UUEEwe8LBzMiMhfXg9yKjLZSRsdCxBwJiDE+p7+v9q88SBJIE9ziP5R7mK3CYO+Oe375msUtwMRnOe1YCHrrpOy0sqScndG1EKljIzmVX1889qxt6IC4WZt4ZQBMnAJInJDmWgGJieeTjauqb91XWWgRgEFIUmBM/MxnGYHO3FginOOcZjjMCBVt0qLbaVHoncTHI/p/z+lRtTcYG35PMzQxEnaIOZC8fWOY9xsW2EIAGIwBjkyeTn861wQuY3DsCwEfST2qESjdafOeD37T6DP7j6Vp1DAeUnc2SJiQD7YkR++9Ox80mIJnAzyV7f1rMjMGe/ccn8PTv7UMIGkQIWUBATDJC+XAAICyIIaDz3HoYn3EzzsEzwM+snP9qjXbCbQGCqJDLtYq0wZgrBB5AAPrW59JdA8l5j6BwrL7ZADY9ST7+tVyVh9zZbtEKc8zM/1zkGM1S9d6qLCKtpPHu3JFu0hCscjJMjaoIy34V51G1rDavW7SqHjct6FBuRkDbDBXIEbypAOdvAqX8LdK0lmylzS2kRbtu2dwA3ONsqWbljkmTyST3qlFRVvPzv8APsTJNOit03xFauodNqrXgXmXbctXwfCaQN4W7tNu4IJgA5g4ip/w872rlzSXLjXTaW21t2ADG2RtG4rgkOj5gE+mKtNf0+zfXZetJdX+V1DDII4I9CR+Jri7vROoafUFtIFuIttFtvevD/LBP+HZfDLPDEsH3KYIlmiKuO2SaWPnZkO0d7SoHQ9Xeu2UuX7H8PcbJtbw+3OPMAJMQYjExXtcWqdFk6lKVgFReo6+1YQ3LrBVECckkkwAAJLMTACgEkmBWPVepWtPba7dYKo+kk8BQDySSAB6kVVfDfRFVVvXrR/iJchrrG66KXYqJLMLbFCu4IYkdwBVqKq2Y32RjZ6cmudr2psE2oVbNq+BECS1w2jhSxKgBhuATgTFStJ8N2LTObQNtWAG23CABQdoBGQASTAIEk1bssxzzNatbf2W2eJ2gmJifaYP9DTfJ4RsVTxyR1ulHFu4wZWBKsYBkR5SPlJgkiIwpxiamSTxgev+1RrejJO64+4gyFHlRe2ByT7sTnIjtJ2ehP8AWpdFSowayIIwe5BzP7j9KrurdMW+yMQyukgOlzw3VXBFwBlkkEAY9VBEFQRZhgDmAfX1rFgGPAIjPvP7/WibWUSUtr4Zs8eJqfDPm2fxN+JgCd2/fxHl3bREgTms7Xw8pG25qtVe2xAN4pAHCnwQm8eu/cT3Jq1F7glSAZGeR+An0/SgYHcVj0OOTVfUl5M2o59dBqdMzLprljwrtyVS/wCJutEqAxQhiLigjcLULJY+cVhc11661nTXGKXPGa3fNolCyrZe6jqSJVH+znaZUtt3GDPSpztkyBOB5fQZIj8Kov8A0jxNQ98XSlxZtTsXdthWAmMczOZG3vSWq0m6t+3/AKRqboxuKv0/sl6LomnUufBJY4Ny6xuOwyRFx2ZoBJgSInArdatX1Ai6pBwNyFjEYkhwSYGT3PpUXoGuF60F3k3VA3SuQST6iDirS5n1iIkevfj+tctLX+rBTTu/caGvHV01OHD+f2aLiXWgM+wQf8sSx/FgcfhPHHfWmgRQBZBWIB2uQAPXaZVjHciTH5S3YgMVORAE59/X3rG7cYMCokGAT2GfT1z7Ve5nbcyKReQzLXln5QEVhxEGVUj5pn2j0rW2tS8E8M/aOBIBG5EkM4JB8pjHrJH1E7aPKGWWGR/c8/1rwkloDQJwIz6kzP1HFbu9Dd3oRn6chyECMcSckHJmQ0z3mTWfTdSdrbiW2uyyQN3lPfbg4yIjBHepG8TKsGI8pyDBMflUVunhW8jFdxYkbNySYO6OFOMkRJJPNLtUwnapkzU6m2o8zCOK1XGUMnmmSQsseSJ9fNjsZqlPQ2e7cD3ASfCcjYChjcrCJkbmRHYAgHaBkEzl/wC00XaRcbygA7vNgeGcEmUM2l4wJMDgitsVyzm7TLVSpUlWyMA+XMenqJwJ71lpSqgkHcTy3aOx9Fx29q5638LWwoZb7B1hNy7QBtVFiOPuW2PugPtVv0rQJZtpZB3C38oIjaGMqvlgQoIAEcAVMlFcMJvuSVkj5SMiZ8v1bvu7Y7zUBfiO3cG2zbvX3krAtOq+VtrE3HC29szkEzB2gxFZda63Z0wYO4N2AbdkOviXJZVQKpM5uELPH5Vn8OaG7a8Y3FS34l03BbR2cJKqreYquWYFyAOWJySapRqNv2MbzSI1n4u0Sxbu3k09wHYbN1lR0PERMEejCVIIIMGsPhLVBWuaMNbddOFKPbYFRbdrgt2yJ8rIEKxJkBTiSB0LWVJkqCfoP33P515asqohVCj0AAH6Uco00kKZspSlcyhSlKAUpSgOe+J7VtLum1bhdtlytxz9y3cQifYC6LJLdgCZAmr1kJETio/WOnLqLTWmZlDbTuUgMCrB1IkEGGAMEEHggiqtfg7SKvkV7b5LXbVx7V1yxJJd7ZBeSZhpHtXS4uKtk5TwXagEkbSI/I+4rRrbBZTBgqQwJ4lTIn2xH51UWrvULYNs2FvgMQt03ltsy7iVLKExC7VJGSZO0DNTum6i1rNNuCFUfcpHl+6xWQRKsJEqwkEQRWbWslRlklWdepIVoR+NrESf+ns34fjBxW2+koyliJBEzxu98cTitNnTWwGtbJUlmIK+U72LEcQck4rz+AsA/wCWk/8ASCf6T61mCv03gz0ELbRd++FA39mjEzxzWQtYwQPz/DvUPp2stDdNxFdnJ2EhSPuhdszMAfUk1MVgJIJaT7kD8uKSWRJNPJiwL+Un3wWU/v8AGvSuCcjaSR6nH65/pXjx8xYDIGfUZAzml4c4IJESDIxwM8E/SpJMsgEksY7AZ9+Kj6Ihbt22IIxcHqu+QQf+5S0/6vaoo1twjcoCIyzuusskn5SApIOOxI4Hqal6G2bYyS5Yklogk+/qe2IAgCBFVVcl1SdlX1W3eW6t+1vKsVW5bCeYqpM85zkdq2H4iQS5s6gQIgpiBmY3QPrV0HaYgfn+n1/3qH1HqyWR9oCASBMMRkHuBHY14p6T0904z2rl3lL98HztTRelunHU2p5d5S+7wYdP1yXTNtlYRO3IKn3ExEe3M5qUf5SQAT5sTM9ucema5FmXVambSkIoBYoMtkDORP09Aea6C5eK82XAj/8AIgCwRErvAB9Iniq6TWlrRbxSdX2ZfRa8teLbqk6TXD9V8/0TbcLJVSYHCx5icEiSB2FbTkmR90Y/Oomn1KltoD/zAMIkDB2z6Ejn1HqKmBjMhTwPb1r01R7GqNZkgAgZ/A8TJHbtWvRajxE3w1vLDawM+Vio8p9YnHrXqnzBt3rj8TBwYjtW1d0gtHMYnvEc1o7EW/prjXEYXNg2lTCjce4yZA4PY1gXvQ211uAMB5wUOY3CQI7mCB6D3qayECJLEnExj8QO0TXO6df47U3ibtw6eyEW2bNxraG75/GIa2Q1zaDbUySoJZYkGrjnnhDeS+p9YNtCz2rh81tB4TIw3XHCKNzlQPMyg7gPmxNeHTay+SGc6S0IKi2bdy8TJJ3MyNbRR5cAMTnMc+WPhtluDdqbtyyri4LVyGO9SxWbhyVBKkLEzbUknIN1rLoS27E7Qqkye0CZrW0v8fn3J/yZz9i5a0xM2b9x2ck3XBuFmDFFAZiIJGQqgKA2KnN1wgA/w2oz22SRkjgE9x3jBBrTd6o6GDdQeaPNbfiYgFe3ue4Nak6y5J+2s8GPs7v8jEd85An2U9zjm23ybVHR0rlR155jx7JHOLdyY9JOJwf0qRd6xcCyLtmQxBm3dA+UEepBzPfBFYDoqVB6PqzdtyWViDBKAgcAxnvBFTqAUpSgFKUoBSlc/wDEfiXL1jTLdKJeF3xfDIF3aqghgSDtSZQkQ03UgjmqjG3RjdGfUde99202laCMXr0SLAwdqyIa8QcLwoO5vuq9ppNMLKKlsfZoqqq9wFAUZ74ArDSaa1at+EiIiKICKoVY4Hl4zUF+t2kYqdykMbfyysqhfEYAAgT6so5IrXnEUOOS4RweKxT73rP9sfpH5VTN8S6cBmViyqsl1G5R80SRzJBAicg8TnBviGwGZXdwQCzIUM+UXCR7x4TcTyv8yy2S8Dciy1cuVtesG5HAXOJ/1EbfpuPapaNyIIj9fpVZfPlGpttuXYGjjekFhns0EweDMH1G9NcAhuk/Z+pnccx8u0ENONvM+9Y06LatKjL+MtL5GYbhkiCSPcx8oyMmBUUL/Elj4kojbQqwVbCtLfzcjAgCMzUnReVBuEMxLsJGCxJgmYJHH4VtUDloDfiM+wn6UtLg20uD22npCgSoAj/gcfrWpEIY4AaMHkE5yT+J79632flIWMTHYH0nn6E+1ZlJHm/ZqSCNvXdBbESwHByM+wmaidX0Av2mQBS3KkSACOM5z2/GpOm1C3TcC7ptsUMxkiDjPH5d6kW2MfLP0wP1zM1OppqcXCXDJ1dJTi4TWGij0WquK72b3hoEQPutyPbJP9h2r34e6kbzOGB+YsrGPMhJgcDgjH0+pqdqdDavHcyoxkLuADERnaZ/efxqnPTtVbuXWRUKthfNAVVPlEekdq8LevoyiuY2+FbrtePwfNk+o6eUVmULd0rdZq8Yr09y36kqbVLvsgwG80h24Mg8SczgjnFSdDqGdEaAJ+bkcYlZGQTkH0INUHStSl5C5U3Lsjf5TtQBiVWByByB5jOfpJtItx7toXboZtxU72BAIUwVJlIY48qyIGcz9HTlHV01KLxyfV0Zw1tJTg7TzZd31hTGO9a7JYCHHPHJnknnI/H/AMVptaS8VHiXzugbtioEmMwGUmPqf9qyFm8wzdHcYTODz8x9vTvx2V6m0vJ7fskqwB2bh8wEsBHocT3kz7zVd8Cup6fpgseW0qEZ8pQbWQySQykFSJwQRUxdQwLLeZFgAgjCmT7tIgiCO4I9YFHrOlMl/wATR3Gt3SC123Aa3cJYEm4rEBJO7zW4aWY+bIPSKw4slxd4OuqN1EHwnjdO0/IQG47E4BqL8N9TbU6e3eZNhacAyDBI3KSASrRuEgGCJFb+rj7G5IDDY0gzBEZBjMR6VFNSpmx5RV3SzMwA1XzHKMu3keuR9OMVqhyhH+NEZBm3PIH9yYPZT9Dhr9Iu9ywsyDgveuKY+YSN3Y57DgY7afBtjcAumgyD9u8YKxicZC/QD2gyYbre+eNb6eZ094+p+vtPestdvIB/xgVgQQAhjO3PpjzZBGRxwY1rR2lI8mmAgj/OuEEboOTg8EEf6a9OmFxlVf4YmTt23nLHO+Ocxlo/sMgdTprm5QdpWfusACPrFbaq9KmotoEVLUKAAN79pkZBPEev96kdPuXjPioqYEQZPeZ7DtwT3oCZSlKAUpSgFUXU9Fct3jqrNsXSyC3etYDuqsSpRmIUEbnlTAaRkEZvaVsZUY1ZyvUtTrgvjE2rK+JbRbL2zcfzultftEuhQWdj2YAFe4NW1zomnx9grSxOc7dzb2YScSwDGMk1C627X7y6dQdlo2711vUht1m2MgnzqHJwIUCTJFXa7gucn98etXKWF2MSIeq6RYeZtKSRBPqCCM+uJA9JMRNB0fTmAbKSucicySTJ5kkzPM5qevEjJ/LP9q9dR3/Oo3PybSNWks7ECgKoGFC4AHYe1V2j0avedtsKjMApJMO0MzgHCyII2/zseSatN8c/gagaO8FVl3KHDtO5uZO6f/1YfTjtTdSbLUtqZJ8BWmYiYyAeD7/vNZlVmBOecniPX8q1379vY1yVZACWiGBAyeOaiaHqtq6xRMEQxBBUgREgRn7v4GuT1YJqLat8HB62mpKLkrfHqWCzJ7fvH961eG275szAxjiZ+naP9qwOptL5TcRSR/MoIP8AvJrcxgjkjEd+Af8AmrTT4Oiknwz1lPJOe0Yz+/WvUswB5jj8vy/ZptQk8S0T74x+lA5hYEzg8Y9//FaaV3UurW9OCGYFsHaI3GT6fT+hqDreo3NQbdq0ly3uJFwssQvfkRxPft71n0PT27t69f2mQ+1SfYAHH75q+uoSIDFfcRP6givDFavURbcqi328J+fX8HzYrW6qLblti3hLlpPz6+nYpLvTDpbZbTkAgecuCwIAPmgZkE8A8E4OBV6vFFcHiqvU9LRpU7mtgT4UjaCZyO4IiQJgdogV7oRhGKilSR9LThCEFCKpLwiTpdbaaQl1bhGYDqxGBHHY4/OmsW75fDiS6lp/l+9E9/8Az3qHcFu2bJZlABbzcCAkHcSTOQpyeVB+7NWxWSDJxOMQZ9ap4yi3SpoidT0C3gATtORuAUmCQWHmBgECD9aw6hpWXTXltGLhtvtY585UgMZ+bMc+lTEkkGIHb1/cVW/EusNjTHZG5mS0pcnarXXW2rMeSAWBjvEY5rY22kiHJ7aN/wAPWkTS6dbfyLZthf8ApCAL+kVt6qYtPBYY5UbmH0Hes+naUWbVu0DItoqAnk7VAn9K1dXE2yNxWSBIfYRJAndHp2pdy9zYcoqNav2pO6CGkf4YP39QfQkfke+Y9sk4FyNvf+EHYFm9gZHb+vG69uYkqLmAPl1CgScevMSewrErcSH2X5HIOpSABEkknIJmT6IfYGDDU144gniY/hFjuSMnGZBk/e+prO85Ui542wL5Z/heDtUkzPlBk+3vgy8C4clb4gFV/wAUkwRyMxPvMxBpeQtcj/EQWLSuoWIJEkZwADMdgI7iQLLpwvOoYagkcHdZCkmJkZ9x6ipOisahWm5dV1zgJHpBmccHH+r2zqHTkGPGuiQV/wA0jkgkj/UI59z6mt+g6f4ZJ8W48/ztI7dvXHNATaUpQClKUApSlAc1ptStrVam05O9mt6iQJLIy+GFgz8ptEeX1B5OZ5BuHxAbiIJC7d4ZidvnKERAggAg4JNTNf02zfAF61buhTKi4iuAYiRuBgxNU79Pu6QzpVNywTLacMFZDkzaZmChSYm0SBkkEcN1tPjkJ7SwLahTuKoy/eCmGOD5hugD7vlJOCc4g7NNqhcBYhgVMFDEg9pgkGRBBB4NedN1lu+GKhpRtrK4YMjQDBVuPKykHghgRINZ3rCP5wxUjG5cHmYIiGz2IPJ9ah+GirTIHXdbdtoptATcYKSwPl3CBPoZjmmj+HbcE3pvOwG5mMxA+6eR/XFQeslhcsPqADbUsSUDYONhYduAfxIzEnpPLcXDYMEFTz3wRXgWnHU15qeaql7c1719z5q0oavUzWpnbVJ55WXXrdXnhlBf+Giu5bN5rdu5hkjcPUwZxgf2qd1HoFm8FDAhlAUMOYHY9jVncxB9K8gNBI4P4iui6PRSa24fb/nj2Oq6Dp0nHbh9u3nC7c9qOX6j8MW0tP4Ydrg8w7wMeWOD/XNW+h6jbuILyuFUTvB7Hv3x+WamXlyQGIk8g5GI7gjtVDd6RYe9ekF52tCGIPmDiAYOQCe4L+9Qumek3LQSWMrj/Twn5yc10b0JOXTRisZXHHDtJ+c+V3wTrHXdMxCBwxPACnJ5jIgGpt9m8K5sBD7SVGBnb5fb0qHc6DZNs2QoUDzBhO4HOZMk/nx6YqhRb9y+lq/4hCBgSpIDAAlWkfgJ/vNc56+tppR1FblhNXVvGbv7nKfU9RpJQ1YpuVJONpW8U7uvN/sW3wrposeIzk+ISxzABkj9aumDQJgjvBP7/D2rVY06KgtKo2js2YzOfWtwBMwYjA9P3/tXq0NP6enGHhHt6bS+jox0/C/fv+5hbScE7gDPERjjH5/lWw4B2/717b4/f40RFUQAFA7DAFdjuQuoAeG4UZ2MQSpdeD2nP071i+ut6fTC4zMyKqgGd7OWIVACPmZmKgepIqCnVbuoEaNV8MzGpuZtdx9misGvZ7yqQZDHivbHwpahTcuX7rBg5m/dVGcNvnwkcWx5/NAWK6JJYl8+fEN2KRFtdU1t+4F01rwbShd7am26urecsipIFwABF3qdv2kgtBFa+qnV6tTpv4fwbqFX8ZmJtIykNauWiF+2IcTsYLG3zcrPW0p9RJ2kTtMLIYKu4gtA3ECATGSBJgT2ml60rgqwBB5BqJ1TW2rYXxLvhzMZ5jnsfUVXnrGl/wDln8//AK1Ki3lFY8lk/S7LGTbUkGc/n/Uk/jWLdH05EeEkRHHaZA/A1A6i9oP5tTdtkhTCkwRBiPKZJjgenvWGnu2hkau60GSCZ3RkiNuR3x2PoRUgsT0bTxHhLGe3qAD+gA/Cg6Lp4I8JYOCI5/efzNVwKBjOruEecbe/lDbuFzADEQJO0RPfxTbOBq7xBhQR65I823nH495kUBY3Oi6dm3m2NxyTnJ9SJgn6+tWFc89yyAA2suAiGy0EBhifLx3zU9ensYYai6RIPK5EcfL+NAWVKUoBSlKAUpSgFKVXa7rulsvsu37aPG4qzAEKTG4j7qz944rUm+BZD6nFjU2tRlUufY3iD5ZJAsMyk/zeTcM+dQZGVubpxHrionWtVZTT3HvAPaKwVgN4m7yhADhy5IUL3LAVD+G9FeS23isyqWm1aL+I1pNoARrh+czLd4mAzAA1TVxsnue/E91hp3xHmVScGQSBMGrDQ6U27aWw07QFmPTH75qH8R2y2nuKTBgGe3lIP4cfrXvw7qmuae2xyYgyTJIJBM95ivCml1TT7xx7N3+UeNNLrGny4KvZu/yiwVYPBiOSZz3x2ozenI/ZrLZPP5dv/NelB2x9K9Z7jBQvyyDOYxn3qus39Ol57LNaW4xDKhKh2VvQHLecXP6VI1mst2LZu3JhSAdqM7SzAABUBJksOB3rntb0+5cDatrBdzdtMLXlFwWbDl7YEmN5uTciRhtp4g9IRvkxyrCOnNtZluxkHPt3/Ac+lbWEmPTNRNFqbV20LtkrsuZkCJJwZ9GBwQciIqYqxXPg01FX8QGfJtMjGWkQeJ4nv3FGXESV7yIyJk8zW07p7bYz6z2ry4vB9KAwBMzt7e2f+P71E6xojfs3LRYotxGSVyVLCAT2I9uD3qVe2uIkmfRip/MZFHeSFOCfp+lanTsHz/XfE3ULDC3ds+F4D2li0nifxivc2yihW8IC0l1toJaSgmAZ+habUJcRXRgyMAysDIYESCD3BFcxpjqtd9pZ1LabTb5QraBu3kNsQwa6WVELNwbc+T3q96L07+HtC3vL+Zmk4+dixAH3VEwB2AFdtXbSwk/nznuRGyfSlK4FilKUB4yg8ia82D0H5VlSgMdg9BXu0ele0oDW1lTEqDHEgY+npWylKAUpSgFKUoBSlKA5dPjW1cDGxY1F5As7xb2IXJKi1NwqS0jJA2iRJzWLaHVajU2Lz2bWnW2WLMl0vddNpAsOPDC7SWDMNzCVEZ81YWXOjv6lrqMtq7dF1biIXQfZ20O8rLW/kYklQo3A7jmJ1r4msGVteJqCJ/ybbOpI5HiQLQk4y3rMQY9DVP8AQvf5gjnlkvT/AA/o7bqyaeyjKdy7UUbTkSoAwcnI9TVgJHuP1FQ+l9QTUbmCMj228N1cAOjbVfaSCQZVkPlJGa5r4jXQbb6PqUVgIZfszDeJ44VgRDBmIUoxyGgQWk81FylTv8lfpSs6XVvbbT3N7h1AYMwjt29JBxHrUL4NssumXd94lh7Dj+oJ/GoWj+HiLNt7SrYd7aeNpz5rLnaJBjzB14FxTJCqDuAEZdO0+s0xcJprLoW3Qt9g0QBCBrUE4PzMo4zXlnoN9RGcaaSa5p/zx2fc8c9OT6mGrWKa++fdY+7OluoGBBnPoSD+YyKjdSt3io8FgpzMxkQeCQYMx2/2qj0Wj6iqpdFxPEuKHvWbxZkRp3eHbZDFsAE2y0MPKrQTO7fbXXalQLgXSKTDhHNy6QPmCuAFQMZhsnbBhWPl9W2ndo9ilXYdecP4WmBLXXuWndU3QES4r3GYjCKQrKN0bsgTU46y+Z2WeMAs23M95ExHpPb3jd0vpVnTqVtLG47mYszu59WdyXcxiWJgADgCptTJrhBHF9W1VjSazT3GRLD30v8AjMoHnC7Nu4KPOVB37zO1VcfersLV4MoYEEESCDIIOQQe496ziuZ1OhXRXbd22bg07sy3bQl0QsJV0XJQbl2lUx9pMYmqxNJd/wAmcF7rOo2bKhrtxLakhQXYKCTwMxk1JJrmk3au9abwrvgW2di15FQPutNb2LbaLkec5ZRMHmakDpOpsqE019fDEhUvKXFsHjawIZgp4UnjEiBGOKWG8iy5sHEenbv7T6VkxBMTnmJz9aquhdQLM9m6oS/bJkDftdfu3E3KJUzkLuCnBNT9frrdhDcusEUQJPcnAUAZYk4CiSTxUuLTo2yv+HSqtqLQwUvMxWIgXIcMB6MSxkcnd3mrmuP611SxdKNpbu3XHyW0+S4QxlhdtOJ8MBSxLLKwduTB6zTb9i79u+Bu2yFmMwDmJmJq5xfLMT7GylKVzKFKUoBSlKAUpSgFKUoBSlKAUpSgFKUoCBc17AE+BcMNtgRJEHzDOR9YrVpdeRCjS3UWPRAB7QGjFWlKA5rW6RLlxrq2NTau4Je2wtl4OzI3FXO0kwy8AdwI39OurYtLat6W/tX1VNxMkszEt5mLeYnuWmr6lU5NqrMpFe3UWBI/h7p9wF9Y7sPrROosVnwLo5wwUcGOxJ/4qwpUmlWerP8A/Gv/AJJ//f7zWbdUOP8AD3zOflXGYz5vxirGlAVx6mwidPeg+gUkczI3Y/XmvF6m5B/w90YnIXOQIwxM5njsasqUBWnqjSP8Nf7ZhO//AH1ZUpQClKUBA6v0pL4WfLcQhrdwAbrbAgyCexiGHDAkHmoeh6E63Rdvah75UuyqyoERnAWUAG5YTcoG4x4j+tXdKpTaVGUjyO9e0pUmilKUApSlAKUpQClKUApSlAKUpQH/2Q=="/>
          <p:cNvSpPr>
            <a:spLocks noChangeAspect="1" noChangeArrowheads="1"/>
          </p:cNvSpPr>
          <p:nvPr/>
        </p:nvSpPr>
        <p:spPr bwMode="auto">
          <a:xfrm>
            <a:off x="2663643" y="39311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41598853"/>
              </p:ext>
            </p:extLst>
          </p:nvPr>
        </p:nvGraphicFramePr>
        <p:xfrm>
          <a:off x="657226" y="1593669"/>
          <a:ext cx="7938134" cy="4820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/>
              <a:t>POUDARKI  IZVAJANJA V </a:t>
            </a:r>
            <a:r>
              <a:rPr lang="sl-SI" altLang="en-US" sz="3600" b="1" dirty="0" smtClean="0"/>
              <a:t>2019 </a:t>
            </a:r>
            <a:endParaRPr lang="en-US" altLang="sl-SI" sz="3600" b="1" dirty="0"/>
          </a:p>
        </p:txBody>
      </p:sp>
    </p:spTree>
    <p:extLst>
      <p:ext uri="{BB962C8B-B14F-4D97-AF65-F5344CB8AC3E}">
        <p14:creationId xmlns:p14="http://schemas.microsoft.com/office/powerpoint/2010/main" val="33374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/>
              <a:t>POUDARKI  IZVAJANJA V </a:t>
            </a:r>
            <a:r>
              <a:rPr lang="sl-SI" altLang="en-US" sz="3600" b="1" dirty="0" smtClean="0"/>
              <a:t>2019 </a:t>
            </a:r>
            <a:endParaRPr lang="en-US" altLang="sl-SI" sz="3600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3672238"/>
              </p:ext>
            </p:extLst>
          </p:nvPr>
        </p:nvGraphicFramePr>
        <p:xfrm>
          <a:off x="657224" y="1841863"/>
          <a:ext cx="7846695" cy="4273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65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/>
              <a:t>POUDARKI  IZVAJANJA V </a:t>
            </a:r>
            <a:r>
              <a:rPr lang="sl-SI" altLang="en-US" sz="3600" b="1" dirty="0" smtClean="0"/>
              <a:t>2019 </a:t>
            </a:r>
            <a:endParaRPr lang="en-US" altLang="sl-SI" sz="36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31883104"/>
              </p:ext>
            </p:extLst>
          </p:nvPr>
        </p:nvGraphicFramePr>
        <p:xfrm>
          <a:off x="657226" y="1593669"/>
          <a:ext cx="7938134" cy="4820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818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/>
              <a:t>POUDARKI  IZVAJANJA V </a:t>
            </a:r>
            <a:r>
              <a:rPr lang="sl-SI" altLang="en-US" sz="3600" b="1" dirty="0" smtClean="0"/>
              <a:t>2019 </a:t>
            </a:r>
            <a:endParaRPr lang="en-US" altLang="sl-SI" sz="36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59509856"/>
              </p:ext>
            </p:extLst>
          </p:nvPr>
        </p:nvGraphicFramePr>
        <p:xfrm>
          <a:off x="1510937" y="205154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7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6753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l-SI" altLang="en-US" sz="3600" b="1" dirty="0"/>
              <a:t>POUDARKI  IZVAJANJA V </a:t>
            </a:r>
            <a:r>
              <a:rPr lang="sl-SI" altLang="en-US" sz="3600" b="1" dirty="0" smtClean="0"/>
              <a:t>2019 </a:t>
            </a:r>
            <a:endParaRPr lang="en-US" altLang="sl-SI" sz="3600" b="1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" y="1438121"/>
            <a:ext cx="8033889" cy="5132496"/>
          </a:xfrm>
          <a:prstGeom prst="rect">
            <a:avLst/>
          </a:prstGeom>
        </p:spPr>
      </p:pic>
      <p:sp>
        <p:nvSpPr>
          <p:cNvPr id="7" name="Pravokotnik 6"/>
          <p:cNvSpPr/>
          <p:nvPr/>
        </p:nvSpPr>
        <p:spPr>
          <a:xfrm>
            <a:off x="7254067" y="3481149"/>
            <a:ext cx="9493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sl-SI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91%</a:t>
            </a:r>
            <a:endParaRPr lang="sl-SI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Pravokotnik 9"/>
          <p:cNvSpPr/>
          <p:nvPr/>
        </p:nvSpPr>
        <p:spPr>
          <a:xfrm>
            <a:off x="3735803" y="4456509"/>
            <a:ext cx="116276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sl-SI" sz="2800" b="1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34,5%</a:t>
            </a:r>
            <a:endParaRPr lang="sl-SI" sz="2800" b="1" dirty="0">
              <a:ln w="0"/>
              <a:solidFill>
                <a:schemeClr val="bg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Potrjene operacije </a:t>
            </a:r>
            <a:r>
              <a:rPr lang="sl-SI" altLang="en-US" b="1" dirty="0"/>
              <a:t>v </a:t>
            </a:r>
            <a:r>
              <a:rPr lang="sl-SI" altLang="en-US" b="1" dirty="0" smtClean="0"/>
              <a:t>obdobju 2014 </a:t>
            </a:r>
            <a:r>
              <a:rPr lang="sl-SI" altLang="en-US" b="1" dirty="0"/>
              <a:t>- 2019</a:t>
            </a:r>
            <a:endParaRPr lang="sl-SI" altLang="en-US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po skladih in regijah</a:t>
            </a:r>
            <a:endParaRPr lang="en-US" altLang="sl-SI" sz="2000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60850"/>
            <a:ext cx="8010526" cy="481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0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Koriščenje </a:t>
            </a:r>
            <a:r>
              <a:rPr lang="sl-SI" altLang="en-US" b="1" dirty="0"/>
              <a:t>sredstev </a:t>
            </a:r>
            <a:r>
              <a:rPr lang="sl-SI" altLang="en-US" b="1" dirty="0" smtClean="0"/>
              <a:t>v obdobju 2014 </a:t>
            </a:r>
            <a:r>
              <a:rPr lang="sl-SI" altLang="en-US" b="1" dirty="0"/>
              <a:t>- 2019</a:t>
            </a:r>
            <a:endParaRPr lang="sl-SI" altLang="en-US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po regijah</a:t>
            </a:r>
            <a:endParaRPr lang="en-US" altLang="sl-SI" sz="2000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10964"/>
            <a:ext cx="8010525" cy="48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7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57225" y="647700"/>
            <a:ext cx="801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Koriščenje </a:t>
            </a:r>
            <a:r>
              <a:rPr lang="sl-SI" altLang="en-US" b="1" dirty="0"/>
              <a:t>sredstev </a:t>
            </a:r>
            <a:r>
              <a:rPr lang="sl-SI" altLang="en-US" b="1" dirty="0" smtClean="0"/>
              <a:t>v obdobju 2014 </a:t>
            </a:r>
            <a:r>
              <a:rPr lang="sl-SI" altLang="en-US" b="1" dirty="0"/>
              <a:t>- 2019</a:t>
            </a:r>
            <a:endParaRPr lang="sl-SI" altLang="en-US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US" b="1" dirty="0" smtClean="0"/>
              <a:t>po skladih in regijah</a:t>
            </a:r>
            <a:endParaRPr lang="en-US" altLang="sl-SI" sz="2000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" y="1924026"/>
            <a:ext cx="8010524" cy="4829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6323</TotalTime>
  <Words>668</Words>
  <Application>Microsoft Office PowerPoint</Application>
  <PresentationFormat>Diaprojekcija na zaslonu (4:3)</PresentationFormat>
  <Paragraphs>136</Paragraphs>
  <Slides>15</Slides>
  <Notes>3</Notes>
  <HiddenSlides>0</HiddenSlides>
  <MMClips>0</MMClips>
  <ScaleCrop>false</ScaleCrop>
  <HeadingPairs>
    <vt:vector size="6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Officeova tema</vt:lpstr>
      <vt:lpstr>Izvajanje OP2014–2020 za cilj „naložbe za rast in delovna mesta„   LETNO POROČILO 2019 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Hvala!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Mitja Ribic</dc:creator>
  <cp:lastModifiedBy>Andreja</cp:lastModifiedBy>
  <cp:revision>222</cp:revision>
  <cp:lastPrinted>2016-05-18T14:37:24Z</cp:lastPrinted>
  <dcterms:created xsi:type="dcterms:W3CDTF">2015-02-26T08:26:11Z</dcterms:created>
  <dcterms:modified xsi:type="dcterms:W3CDTF">2020-09-25T12:56:15Z</dcterms:modified>
</cp:coreProperties>
</file>