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6" r:id="rId8"/>
    <p:sldId id="261" r:id="rId9"/>
    <p:sldId id="262" r:id="rId10"/>
  </p:sldIdLst>
  <p:sldSz cx="12192000" cy="6858000"/>
  <p:notesSz cx="6810375" cy="9942513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9B0F7D69-D93C-4C38-A23D-76E000D691CD}"/>
              </a:ext>
            </a:extLst>
          </p:cNvPr>
          <p:cNvSpPr/>
          <p:nvPr/>
        </p:nvSpPr>
        <p:spPr>
          <a:xfrm>
            <a:off x="0" y="0"/>
            <a:ext cx="3496422" cy="6858000"/>
          </a:xfrm>
          <a:custGeom>
            <a:avLst/>
            <a:gdLst>
              <a:gd name="connsiteX0" fmla="*/ 0 w 3496422"/>
              <a:gd name="connsiteY0" fmla="*/ 0 h 6858000"/>
              <a:gd name="connsiteX1" fmla="*/ 1873399 w 3496422"/>
              <a:gd name="connsiteY1" fmla="*/ 0 h 6858000"/>
              <a:gd name="connsiteX2" fmla="*/ 1895523 w 3496422"/>
              <a:gd name="connsiteY2" fmla="*/ 14997 h 6858000"/>
              <a:gd name="connsiteX3" fmla="*/ 3496422 w 3496422"/>
              <a:gd name="connsiteY3" fmla="*/ 3621656 h 6858000"/>
              <a:gd name="connsiteX4" fmla="*/ 1622072 w 3496422"/>
              <a:gd name="connsiteY4" fmla="*/ 6374814 h 6858000"/>
              <a:gd name="connsiteX5" fmla="*/ 1105424 w 3496422"/>
              <a:gd name="connsiteY5" fmla="*/ 6780599 h 6858000"/>
              <a:gd name="connsiteX6" fmla="*/ 993668 w 3496422"/>
              <a:gd name="connsiteY6" fmla="*/ 6858000 h 6858000"/>
              <a:gd name="connsiteX7" fmla="*/ 0 w 349642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96422" h="6858000">
                <a:moveTo>
                  <a:pt x="0" y="0"/>
                </a:moveTo>
                <a:lnTo>
                  <a:pt x="1873399" y="0"/>
                </a:lnTo>
                <a:lnTo>
                  <a:pt x="1895523" y="14997"/>
                </a:lnTo>
                <a:cubicBezTo>
                  <a:pt x="2922686" y="754641"/>
                  <a:pt x="3496422" y="2093192"/>
                  <a:pt x="3496422" y="3621656"/>
                </a:cubicBezTo>
                <a:cubicBezTo>
                  <a:pt x="3496422" y="4969131"/>
                  <a:pt x="2567697" y="5602839"/>
                  <a:pt x="1622072" y="6374814"/>
                </a:cubicBezTo>
                <a:cubicBezTo>
                  <a:pt x="1449869" y="6515397"/>
                  <a:pt x="1279242" y="6653108"/>
                  <a:pt x="1105424" y="6780599"/>
                </a:cubicBezTo>
                <a:lnTo>
                  <a:pt x="993668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4295" y="1346268"/>
            <a:ext cx="7060135" cy="3285207"/>
          </a:xfrm>
        </p:spPr>
        <p:txBody>
          <a:bodyPr anchor="b">
            <a:noAutofit/>
          </a:bodyPr>
          <a:lstStyle>
            <a:lvl1pPr algn="l">
              <a:lnSpc>
                <a:spcPct val="120000"/>
              </a:lnSpc>
              <a:defRPr sz="5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62312" y="4631475"/>
            <a:ext cx="7052117" cy="1150200"/>
          </a:xfrm>
        </p:spPr>
        <p:txBody>
          <a:bodyPr lIns="109728" tIns="109728" rIns="109728" bIns="91440"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2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23E5C65-E22A-4865-9449-10140D62B6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54295" y="617415"/>
            <a:ext cx="7123723" cy="457200"/>
          </a:xfrm>
        </p:spPr>
        <p:txBody>
          <a:bodyPr/>
          <a:lstStyle>
            <a:lvl1pPr algn="l">
              <a:defRPr/>
            </a:lvl1pPr>
          </a:lstStyle>
          <a:p>
            <a:fld id="{12241623-A064-4BED-B073-BA4D61433402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24" name="Footer Placeholder 23">
            <a:extLst>
              <a:ext uri="{FF2B5EF4-FFF2-40B4-BE49-F238E27FC236}">
                <a16:creationId xmlns:a16="http://schemas.microsoft.com/office/drawing/2014/main" id="{EF9C3DE0-E7F5-4B4D-B5AF-CDE724CE7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5" y="6170490"/>
            <a:ext cx="5588349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48C1E146-840A-4217-B63E-62E5CF890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15600" y="6170490"/>
            <a:ext cx="1198829" cy="457200"/>
          </a:xfrm>
        </p:spPr>
        <p:txBody>
          <a:bodyPr/>
          <a:lstStyle>
            <a:lvl1pPr algn="r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CD419D4-EA9D-42D9-BF62-B07F0B7B672B}"/>
              </a:ext>
            </a:extLst>
          </p:cNvPr>
          <p:cNvSpPr/>
          <p:nvPr/>
        </p:nvSpPr>
        <p:spPr>
          <a:xfrm>
            <a:off x="1375409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C6FEC9B-9608-4181-A9E5-A1B80E72021C}"/>
              </a:ext>
            </a:extLst>
          </p:cNvPr>
          <p:cNvSpPr/>
          <p:nvPr/>
        </p:nvSpPr>
        <p:spPr>
          <a:xfrm>
            <a:off x="1155402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1564ED-F26F-451D-97D6-A6EC3E83FD55}"/>
              </a:ext>
            </a:extLst>
          </p:cNvPr>
          <p:cNvSpPr/>
          <p:nvPr/>
        </p:nvSpPr>
        <p:spPr>
          <a:xfrm>
            <a:off x="924161" y="0"/>
            <a:ext cx="2261351" cy="6858000"/>
          </a:xfrm>
          <a:custGeom>
            <a:avLst/>
            <a:gdLst>
              <a:gd name="connsiteX0" fmla="*/ 879731 w 2521425"/>
              <a:gd name="connsiteY0" fmla="*/ 0 h 6858000"/>
              <a:gd name="connsiteX1" fmla="*/ 898402 w 2521425"/>
              <a:gd name="connsiteY1" fmla="*/ 0 h 6858000"/>
              <a:gd name="connsiteX2" fmla="*/ 920526 w 2521425"/>
              <a:gd name="connsiteY2" fmla="*/ 14997 h 6858000"/>
              <a:gd name="connsiteX3" fmla="*/ 2521425 w 2521425"/>
              <a:gd name="connsiteY3" fmla="*/ 3621656 h 6858000"/>
              <a:gd name="connsiteX4" fmla="*/ 647075 w 2521425"/>
              <a:gd name="connsiteY4" fmla="*/ 6374814 h 6858000"/>
              <a:gd name="connsiteX5" fmla="*/ 130427 w 2521425"/>
              <a:gd name="connsiteY5" fmla="*/ 6780599 h 6858000"/>
              <a:gd name="connsiteX6" fmla="*/ 18671 w 2521425"/>
              <a:gd name="connsiteY6" fmla="*/ 6858000 h 6858000"/>
              <a:gd name="connsiteX7" fmla="*/ 0 w 2521425"/>
              <a:gd name="connsiteY7" fmla="*/ 6858000 h 6858000"/>
              <a:gd name="connsiteX8" fmla="*/ 111756 w 2521425"/>
              <a:gd name="connsiteY8" fmla="*/ 6780599 h 6858000"/>
              <a:gd name="connsiteX9" fmla="*/ 628404 w 2521425"/>
              <a:gd name="connsiteY9" fmla="*/ 6374814 h 6858000"/>
              <a:gd name="connsiteX10" fmla="*/ 2502754 w 2521425"/>
              <a:gd name="connsiteY10" fmla="*/ 3621656 h 6858000"/>
              <a:gd name="connsiteX11" fmla="*/ 901855 w 2521425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1425" h="6858000">
                <a:moveTo>
                  <a:pt x="879731" y="0"/>
                </a:moveTo>
                <a:lnTo>
                  <a:pt x="898402" y="0"/>
                </a:lnTo>
                <a:lnTo>
                  <a:pt x="920526" y="14997"/>
                </a:lnTo>
                <a:cubicBezTo>
                  <a:pt x="1947689" y="754641"/>
                  <a:pt x="2521425" y="2093192"/>
                  <a:pt x="2521425" y="3621656"/>
                </a:cubicBezTo>
                <a:cubicBezTo>
                  <a:pt x="2521425" y="4969131"/>
                  <a:pt x="1592700" y="5602839"/>
                  <a:pt x="647075" y="6374814"/>
                </a:cubicBezTo>
                <a:cubicBezTo>
                  <a:pt x="474872" y="6515397"/>
                  <a:pt x="304245" y="6653108"/>
                  <a:pt x="130427" y="6780599"/>
                </a:cubicBezTo>
                <a:lnTo>
                  <a:pt x="18671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1395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6397E4A-EB6A-4FA6-AA4F-69EA0C70F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6ED0C-1DA7-41F0-94CF-6218B1FEDFF1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1A2F5D-7AC4-4F91-965A-7B6A45D6F4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6E8B86-CDB8-482F-9D9F-1BFDA3638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77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77965" y="507037"/>
            <a:ext cx="1571626" cy="533993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3700" y="524373"/>
            <a:ext cx="5959577" cy="53225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277965" y="6296615"/>
            <a:ext cx="2505996" cy="365125"/>
          </a:xfrm>
        </p:spPr>
        <p:txBody>
          <a:bodyPr/>
          <a:lstStyle/>
          <a:p>
            <a:fld id="{EECF02AB-6034-4B88-BC5A-7C17CB0EF809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699" y="6296615"/>
            <a:ext cx="595957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734643" y="2853201"/>
            <a:ext cx="5383267" cy="604269"/>
          </a:xfrm>
        </p:spPr>
        <p:txBody>
          <a:bodyPr/>
          <a:lstStyle>
            <a:lvl1pPr algn="l">
              <a:defRPr/>
            </a:lvl1pPr>
          </a:lstStyle>
          <a:p>
            <a:fld id="{FAEF9944-A4F6-4C59-AEBD-678D6480B8E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 title="Rule Line">
            <a:extLst>
              <a:ext uri="{FF2B5EF4-FFF2-40B4-BE49-F238E27FC236}">
                <a16:creationId xmlns:a16="http://schemas.microsoft.com/office/drawing/2014/main" id="{A1005B08-D2D4-455C-AA62-1200E43E7AF9}"/>
              </a:ext>
            </a:extLst>
          </p:cNvPr>
          <p:cNvCxnSpPr/>
          <p:nvPr/>
        </p:nvCxnSpPr>
        <p:spPr>
          <a:xfrm>
            <a:off x="9111582" y="571502"/>
            <a:ext cx="0" cy="5275467"/>
          </a:xfrm>
          <a:prstGeom prst="line">
            <a:avLst/>
          </a:prstGeom>
          <a:ln w="381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77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923EF53-7767-4C94-BEF6-D45292794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3E5F3-28EE-488F-BD53-B744C06C3DEC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ACF12700-F905-4CFA-970C-C81E05A64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1B1EE2-BCA3-432B-A32D-B04C7F1DD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4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B84A89F5-6982-40AE-8108-88B93E85C8FF}"/>
              </a:ext>
            </a:extLst>
          </p:cNvPr>
          <p:cNvGrpSpPr/>
          <p:nvPr/>
        </p:nvGrpSpPr>
        <p:grpSpPr>
          <a:xfrm>
            <a:off x="3124577" y="0"/>
            <a:ext cx="4389519" cy="2916937"/>
            <a:chOff x="3124577" y="0"/>
            <a:chExt cx="4389519" cy="2916937"/>
          </a:xfrm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B80BED93-E30B-4492-A268-84C33CA4F067}"/>
                </a:ext>
              </a:extLst>
            </p:cNvPr>
            <p:cNvSpPr/>
            <p:nvPr/>
          </p:nvSpPr>
          <p:spPr>
            <a:xfrm>
              <a:off x="3320637" y="0"/>
              <a:ext cx="4013331" cy="2742133"/>
            </a:xfrm>
            <a:custGeom>
              <a:avLst/>
              <a:gdLst>
                <a:gd name="connsiteX0" fmla="*/ 294151 w 4013331"/>
                <a:gd name="connsiteY0" fmla="*/ 0 h 2742133"/>
                <a:gd name="connsiteX1" fmla="*/ 3844057 w 4013331"/>
                <a:gd name="connsiteY1" fmla="*/ 0 h 2742133"/>
                <a:gd name="connsiteX2" fmla="*/ 3892490 w 4013331"/>
                <a:gd name="connsiteY2" fmla="*/ 131440 h 2742133"/>
                <a:gd name="connsiteX3" fmla="*/ 4013331 w 4013331"/>
                <a:gd name="connsiteY3" fmla="*/ 941251 h 2742133"/>
                <a:gd name="connsiteX4" fmla="*/ 3804827 w 4013331"/>
                <a:gd name="connsiteY4" fmla="*/ 1540292 h 2742133"/>
                <a:gd name="connsiteX5" fmla="*/ 3187498 w 4013331"/>
                <a:gd name="connsiteY5" fmla="*/ 2098087 h 2742133"/>
                <a:gd name="connsiteX6" fmla="*/ 3051769 w 4013331"/>
                <a:gd name="connsiteY6" fmla="*/ 2204787 h 2742133"/>
                <a:gd name="connsiteX7" fmla="*/ 1936476 w 4013331"/>
                <a:gd name="connsiteY7" fmla="*/ 2742133 h 2742133"/>
                <a:gd name="connsiteX8" fmla="*/ 467303 w 4013331"/>
                <a:gd name="connsiteY8" fmla="*/ 1868695 h 2742133"/>
                <a:gd name="connsiteX9" fmla="*/ 310732 w 4013331"/>
                <a:gd name="connsiteY9" fmla="*/ 1645244 h 2742133"/>
                <a:gd name="connsiteX10" fmla="*/ 0 w 4013331"/>
                <a:gd name="connsiteY10" fmla="*/ 941251 h 2742133"/>
                <a:gd name="connsiteX11" fmla="*/ 187749 w 4013331"/>
                <a:gd name="connsiteY11" fmla="*/ 183076 h 2742133"/>
                <a:gd name="connsiteX12" fmla="*/ 288888 w 4013331"/>
                <a:gd name="connsiteY12" fmla="*/ 7329 h 2742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013331" h="2742133">
                  <a:moveTo>
                    <a:pt x="294151" y="0"/>
                  </a:moveTo>
                  <a:lnTo>
                    <a:pt x="3844057" y="0"/>
                  </a:lnTo>
                  <a:lnTo>
                    <a:pt x="3892490" y="131440"/>
                  </a:lnTo>
                  <a:cubicBezTo>
                    <a:pt x="3971777" y="378867"/>
                    <a:pt x="4013331" y="652783"/>
                    <a:pt x="4013331" y="941251"/>
                  </a:cubicBezTo>
                  <a:cubicBezTo>
                    <a:pt x="4013331" y="1171430"/>
                    <a:pt x="3948997" y="1356167"/>
                    <a:pt x="3804827" y="1540292"/>
                  </a:cubicBezTo>
                  <a:cubicBezTo>
                    <a:pt x="3654026" y="1732895"/>
                    <a:pt x="3427436" y="1910292"/>
                    <a:pt x="3187498" y="2098087"/>
                  </a:cubicBezTo>
                  <a:cubicBezTo>
                    <a:pt x="3143231" y="2132693"/>
                    <a:pt x="3097499" y="2168522"/>
                    <a:pt x="3051769" y="2204787"/>
                  </a:cubicBezTo>
                  <a:cubicBezTo>
                    <a:pt x="2642425" y="2529345"/>
                    <a:pt x="2343664" y="2742133"/>
                    <a:pt x="1936476" y="2742133"/>
                  </a:cubicBezTo>
                  <a:cubicBezTo>
                    <a:pt x="1316045" y="2742133"/>
                    <a:pt x="876647" y="2480932"/>
                    <a:pt x="467303" y="1868695"/>
                  </a:cubicBezTo>
                  <a:cubicBezTo>
                    <a:pt x="413736" y="1788559"/>
                    <a:pt x="361372" y="1715679"/>
                    <a:pt x="310732" y="1645244"/>
                  </a:cubicBezTo>
                  <a:cubicBezTo>
                    <a:pt x="100850" y="1353195"/>
                    <a:pt x="0" y="1201315"/>
                    <a:pt x="0" y="941251"/>
                  </a:cubicBezTo>
                  <a:cubicBezTo>
                    <a:pt x="0" y="683021"/>
                    <a:pt x="63214" y="427935"/>
                    <a:pt x="187749" y="183076"/>
                  </a:cubicBezTo>
                  <a:cubicBezTo>
                    <a:pt x="218215" y="123194"/>
                    <a:pt x="251953" y="64578"/>
                    <a:pt x="288888" y="7329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965F60C1-CD8B-4326-9B24-3D197CF382A6}"/>
                </a:ext>
              </a:extLst>
            </p:cNvPr>
            <p:cNvSpPr/>
            <p:nvPr/>
          </p:nvSpPr>
          <p:spPr>
            <a:xfrm>
              <a:off x="3566319" y="0"/>
              <a:ext cx="3401415" cy="2440484"/>
            </a:xfrm>
            <a:custGeom>
              <a:avLst/>
              <a:gdLst>
                <a:gd name="connsiteX0" fmla="*/ 332917 w 3401415"/>
                <a:gd name="connsiteY0" fmla="*/ 0 h 2440484"/>
                <a:gd name="connsiteX1" fmla="*/ 3207137 w 3401415"/>
                <a:gd name="connsiteY1" fmla="*/ 0 h 2440484"/>
                <a:gd name="connsiteX2" fmla="*/ 3242654 w 3401415"/>
                <a:gd name="connsiteY2" fmla="*/ 74937 h 2440484"/>
                <a:gd name="connsiteX3" fmla="*/ 3401415 w 3401415"/>
                <a:gd name="connsiteY3" fmla="*/ 914184 h 2440484"/>
                <a:gd name="connsiteX4" fmla="*/ 3224702 w 3401415"/>
                <a:gd name="connsiteY4" fmla="*/ 1421888 h 2440484"/>
                <a:gd name="connsiteX5" fmla="*/ 2701498 w 3401415"/>
                <a:gd name="connsiteY5" fmla="*/ 1894635 h 2440484"/>
                <a:gd name="connsiteX6" fmla="*/ 2586463 w 3401415"/>
                <a:gd name="connsiteY6" fmla="*/ 1985068 h 2440484"/>
                <a:gd name="connsiteX7" fmla="*/ 1641219 w 3401415"/>
                <a:gd name="connsiteY7" fmla="*/ 2440484 h 2440484"/>
                <a:gd name="connsiteX8" fmla="*/ 396053 w 3401415"/>
                <a:gd name="connsiteY8" fmla="*/ 1700219 h 2440484"/>
                <a:gd name="connsiteX9" fmla="*/ 263354 w 3401415"/>
                <a:gd name="connsiteY9" fmla="*/ 1510839 h 2440484"/>
                <a:gd name="connsiteX10" fmla="*/ 0 w 3401415"/>
                <a:gd name="connsiteY10" fmla="*/ 914184 h 2440484"/>
                <a:gd name="connsiteX11" fmla="*/ 159122 w 3401415"/>
                <a:gd name="connsiteY11" fmla="*/ 271610 h 2440484"/>
                <a:gd name="connsiteX12" fmla="*/ 244841 w 3401415"/>
                <a:gd name="connsiteY12" fmla="*/ 122658 h 2440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401415" h="2440484">
                  <a:moveTo>
                    <a:pt x="332917" y="0"/>
                  </a:moveTo>
                  <a:lnTo>
                    <a:pt x="3207137" y="0"/>
                  </a:lnTo>
                  <a:lnTo>
                    <a:pt x="3242654" y="74937"/>
                  </a:lnTo>
                  <a:cubicBezTo>
                    <a:pt x="3346386" y="322243"/>
                    <a:pt x="3401415" y="608579"/>
                    <a:pt x="3401415" y="914184"/>
                  </a:cubicBezTo>
                  <a:cubicBezTo>
                    <a:pt x="3401415" y="1109268"/>
                    <a:pt x="3346890" y="1265837"/>
                    <a:pt x="3224702" y="1421888"/>
                  </a:cubicBezTo>
                  <a:cubicBezTo>
                    <a:pt x="3096894" y="1585125"/>
                    <a:pt x="2904852" y="1735475"/>
                    <a:pt x="2701498" y="1894635"/>
                  </a:cubicBezTo>
                  <a:cubicBezTo>
                    <a:pt x="2663980" y="1923966"/>
                    <a:pt x="2625221" y="1954332"/>
                    <a:pt x="2586463" y="1985068"/>
                  </a:cubicBezTo>
                  <a:cubicBezTo>
                    <a:pt x="2239532" y="2260140"/>
                    <a:pt x="1986324" y="2440484"/>
                    <a:pt x="1641219" y="2440484"/>
                  </a:cubicBezTo>
                  <a:cubicBezTo>
                    <a:pt x="1115386" y="2440484"/>
                    <a:pt x="742984" y="2219109"/>
                    <a:pt x="396053" y="1700219"/>
                  </a:cubicBezTo>
                  <a:cubicBezTo>
                    <a:pt x="350653" y="1632303"/>
                    <a:pt x="306273" y="1570535"/>
                    <a:pt x="263354" y="1510839"/>
                  </a:cubicBezTo>
                  <a:cubicBezTo>
                    <a:pt x="85473" y="1263318"/>
                    <a:pt x="0" y="1134597"/>
                    <a:pt x="0" y="914184"/>
                  </a:cubicBezTo>
                  <a:cubicBezTo>
                    <a:pt x="0" y="695327"/>
                    <a:pt x="53576" y="479135"/>
                    <a:pt x="159122" y="271610"/>
                  </a:cubicBezTo>
                  <a:cubicBezTo>
                    <a:pt x="184943" y="220858"/>
                    <a:pt x="213538" y="171179"/>
                    <a:pt x="244841" y="122658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69511D06-104E-440E-8049-4CDCE4B87E96}"/>
                </a:ext>
              </a:extLst>
            </p:cNvPr>
            <p:cNvSpPr/>
            <p:nvPr/>
          </p:nvSpPr>
          <p:spPr>
            <a:xfrm>
              <a:off x="3232490" y="0"/>
              <a:ext cx="4164597" cy="2817185"/>
            </a:xfrm>
            <a:custGeom>
              <a:avLst/>
              <a:gdLst>
                <a:gd name="connsiteX0" fmla="*/ 237339 w 4130517"/>
                <a:gd name="connsiteY0" fmla="*/ 0 h 2806419"/>
                <a:gd name="connsiteX1" fmla="*/ 3997489 w 4130517"/>
                <a:gd name="connsiteY1" fmla="*/ 0 h 2806419"/>
                <a:gd name="connsiteX2" fmla="*/ 4006148 w 4130517"/>
                <a:gd name="connsiteY2" fmla="*/ 24333 h 2806419"/>
                <a:gd name="connsiteX3" fmla="*/ 4130517 w 4130517"/>
                <a:gd name="connsiteY3" fmla="*/ 887307 h 2806419"/>
                <a:gd name="connsiteX4" fmla="*/ 3915925 w 4130517"/>
                <a:gd name="connsiteY4" fmla="*/ 1525677 h 2806419"/>
                <a:gd name="connsiteX5" fmla="*/ 3280571 w 4130517"/>
                <a:gd name="connsiteY5" fmla="*/ 2120090 h 2806419"/>
                <a:gd name="connsiteX6" fmla="*/ 3140878 w 4130517"/>
                <a:gd name="connsiteY6" fmla="*/ 2233796 h 2806419"/>
                <a:gd name="connsiteX7" fmla="*/ 1993019 w 4130517"/>
                <a:gd name="connsiteY7" fmla="*/ 2806419 h 2806419"/>
                <a:gd name="connsiteX8" fmla="*/ 480948 w 4130517"/>
                <a:gd name="connsiteY8" fmla="*/ 1875638 h 2806419"/>
                <a:gd name="connsiteX9" fmla="*/ 319805 w 4130517"/>
                <a:gd name="connsiteY9" fmla="*/ 1637519 h 2806419"/>
                <a:gd name="connsiteX10" fmla="*/ 0 w 4130517"/>
                <a:gd name="connsiteY10" fmla="*/ 887307 h 2806419"/>
                <a:gd name="connsiteX11" fmla="*/ 193231 w 4130517"/>
                <a:gd name="connsiteY11" fmla="*/ 79360 h 2806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30517" h="2806419">
                  <a:moveTo>
                    <a:pt x="237339" y="0"/>
                  </a:moveTo>
                  <a:lnTo>
                    <a:pt x="3997489" y="0"/>
                  </a:lnTo>
                  <a:lnTo>
                    <a:pt x="4006148" y="24333"/>
                  </a:lnTo>
                  <a:cubicBezTo>
                    <a:pt x="4087750" y="288004"/>
                    <a:pt x="4130517" y="579903"/>
                    <a:pt x="4130517" y="887307"/>
                  </a:cubicBezTo>
                  <a:cubicBezTo>
                    <a:pt x="4130517" y="1132599"/>
                    <a:pt x="4064304" y="1329464"/>
                    <a:pt x="3915925" y="1525677"/>
                  </a:cubicBezTo>
                  <a:cubicBezTo>
                    <a:pt x="3760721" y="1730924"/>
                    <a:pt x="3527514" y="1919967"/>
                    <a:pt x="3280571" y="2120090"/>
                  </a:cubicBezTo>
                  <a:cubicBezTo>
                    <a:pt x="3235011" y="2156968"/>
                    <a:pt x="3187944" y="2195151"/>
                    <a:pt x="3140878" y="2233796"/>
                  </a:cubicBezTo>
                  <a:cubicBezTo>
                    <a:pt x="2719582" y="2579662"/>
                    <a:pt x="2412097" y="2806419"/>
                    <a:pt x="1993019" y="2806419"/>
                  </a:cubicBezTo>
                  <a:cubicBezTo>
                    <a:pt x="1354472" y="2806419"/>
                    <a:pt x="902244" y="2528070"/>
                    <a:pt x="480948" y="1875638"/>
                  </a:cubicBezTo>
                  <a:cubicBezTo>
                    <a:pt x="425816" y="1790244"/>
                    <a:pt x="371924" y="1712578"/>
                    <a:pt x="319805" y="1637519"/>
                  </a:cubicBezTo>
                  <a:cubicBezTo>
                    <a:pt x="103795" y="1326296"/>
                    <a:pt x="0" y="1164446"/>
                    <a:pt x="0" y="887307"/>
                  </a:cubicBezTo>
                  <a:cubicBezTo>
                    <a:pt x="0" y="612125"/>
                    <a:pt x="65060" y="340293"/>
                    <a:pt x="193231" y="79360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64F6B39-7B0A-4839-9F52-1FFA2044F248}"/>
                </a:ext>
              </a:extLst>
            </p:cNvPr>
            <p:cNvSpPr/>
            <p:nvPr/>
          </p:nvSpPr>
          <p:spPr>
            <a:xfrm>
              <a:off x="3124577" y="0"/>
              <a:ext cx="4389519" cy="2916937"/>
            </a:xfrm>
            <a:custGeom>
              <a:avLst/>
              <a:gdLst>
                <a:gd name="connsiteX0" fmla="*/ 208215 w 4389519"/>
                <a:gd name="connsiteY0" fmla="*/ 0 h 2916937"/>
                <a:gd name="connsiteX1" fmla="*/ 4284014 w 4389519"/>
                <a:gd name="connsiteY1" fmla="*/ 0 h 2916937"/>
                <a:gd name="connsiteX2" fmla="*/ 4335794 w 4389519"/>
                <a:gd name="connsiteY2" fmla="*/ 207911 h 2916937"/>
                <a:gd name="connsiteX3" fmla="*/ 4376420 w 4389519"/>
                <a:gd name="connsiteY3" fmla="*/ 1078865 h 2916937"/>
                <a:gd name="connsiteX4" fmla="*/ 4090147 w 4389519"/>
                <a:gd name="connsiteY4" fmla="*/ 1734728 h 2916937"/>
                <a:gd name="connsiteX5" fmla="*/ 3362552 w 4389519"/>
                <a:gd name="connsiteY5" fmla="*/ 2305097 h 2916937"/>
                <a:gd name="connsiteX6" fmla="*/ 3204152 w 4389519"/>
                <a:gd name="connsiteY6" fmla="*/ 2412521 h 2916937"/>
                <a:gd name="connsiteX7" fmla="*/ 1936072 w 4389519"/>
                <a:gd name="connsiteY7" fmla="*/ 2912360 h 2916937"/>
                <a:gd name="connsiteX8" fmla="*/ 421690 w 4389519"/>
                <a:gd name="connsiteY8" fmla="*/ 1787063 h 2916937"/>
                <a:gd name="connsiteX9" fmla="*/ 273167 w 4389519"/>
                <a:gd name="connsiteY9" fmla="*/ 1520080 h 2916937"/>
                <a:gd name="connsiteX10" fmla="*/ 4118 w 4389519"/>
                <a:gd name="connsiteY10" fmla="*/ 696338 h 2916937"/>
                <a:gd name="connsiteX11" fmla="*/ 175984 w 4389519"/>
                <a:gd name="connsiteY11" fmla="*/ 60381 h 2916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389519" h="2916937">
                  <a:moveTo>
                    <a:pt x="208215" y="0"/>
                  </a:moveTo>
                  <a:lnTo>
                    <a:pt x="4284014" y="0"/>
                  </a:lnTo>
                  <a:lnTo>
                    <a:pt x="4335794" y="207911"/>
                  </a:lnTo>
                  <a:cubicBezTo>
                    <a:pt x="4388748" y="479686"/>
                    <a:pt x="4403109" y="773803"/>
                    <a:pt x="4376420" y="1078865"/>
                  </a:cubicBezTo>
                  <a:cubicBezTo>
                    <a:pt x="4353703" y="1338514"/>
                    <a:pt x="4265383" y="1540772"/>
                    <a:pt x="4090147" y="1734728"/>
                  </a:cubicBezTo>
                  <a:cubicBezTo>
                    <a:pt x="3906850" y="1937616"/>
                    <a:pt x="3642485" y="2116128"/>
                    <a:pt x="3362552" y="2305097"/>
                  </a:cubicBezTo>
                  <a:cubicBezTo>
                    <a:pt x="3310910" y="2339914"/>
                    <a:pt x="3257553" y="2375972"/>
                    <a:pt x="3204152" y="2412521"/>
                  </a:cubicBezTo>
                  <a:cubicBezTo>
                    <a:pt x="2726165" y="2739616"/>
                    <a:pt x="2379682" y="2951171"/>
                    <a:pt x="1936072" y="2912360"/>
                  </a:cubicBezTo>
                  <a:cubicBezTo>
                    <a:pt x="1260148" y="2853224"/>
                    <a:pt x="807225" y="2516700"/>
                    <a:pt x="421690" y="1787063"/>
                  </a:cubicBezTo>
                  <a:cubicBezTo>
                    <a:pt x="371240" y="1691563"/>
                    <a:pt x="321385" y="1604361"/>
                    <a:pt x="273167" y="1520080"/>
                  </a:cubicBezTo>
                  <a:cubicBezTo>
                    <a:pt x="73334" y="1170636"/>
                    <a:pt x="-21548" y="989700"/>
                    <a:pt x="4118" y="696338"/>
                  </a:cubicBezTo>
                  <a:cubicBezTo>
                    <a:pt x="23232" y="477870"/>
                    <a:pt x="80908" y="264786"/>
                    <a:pt x="175984" y="60381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3099122-D80B-4389-A1CF-52C635217F4B}"/>
              </a:ext>
            </a:extLst>
          </p:cNvPr>
          <p:cNvGrpSpPr/>
          <p:nvPr/>
        </p:nvGrpSpPr>
        <p:grpSpPr>
          <a:xfrm>
            <a:off x="8122942" y="0"/>
            <a:ext cx="4069058" cy="3547008"/>
            <a:chOff x="8122942" y="0"/>
            <a:chExt cx="4069058" cy="3547008"/>
          </a:xfrm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CA535D59-CDAA-4AA9-84AC-A6142E857FE2}"/>
                </a:ext>
              </a:extLst>
            </p:cNvPr>
            <p:cNvSpPr/>
            <p:nvPr/>
          </p:nvSpPr>
          <p:spPr>
            <a:xfrm>
              <a:off x="8122942" y="0"/>
              <a:ext cx="4069058" cy="3547008"/>
            </a:xfrm>
            <a:custGeom>
              <a:avLst/>
              <a:gdLst>
                <a:gd name="connsiteX0" fmla="*/ 305212 w 4069058"/>
                <a:gd name="connsiteY0" fmla="*/ 0 h 3547008"/>
                <a:gd name="connsiteX1" fmla="*/ 4069058 w 4069058"/>
                <a:gd name="connsiteY1" fmla="*/ 0 h 3547008"/>
                <a:gd name="connsiteX2" fmla="*/ 4069058 w 4069058"/>
                <a:gd name="connsiteY2" fmla="*/ 2865785 h 3547008"/>
                <a:gd name="connsiteX3" fmla="*/ 3996814 w 4069058"/>
                <a:gd name="connsiteY3" fmla="*/ 2947457 h 3547008"/>
                <a:gd name="connsiteX4" fmla="*/ 2732780 w 4069058"/>
                <a:gd name="connsiteY4" fmla="*/ 3541640 h 3547008"/>
                <a:gd name="connsiteX5" fmla="*/ 1317550 w 4069058"/>
                <a:gd name="connsiteY5" fmla="*/ 3015110 h 3547008"/>
                <a:gd name="connsiteX6" fmla="*/ 1140977 w 4069058"/>
                <a:gd name="connsiteY6" fmla="*/ 2901419 h 3547008"/>
                <a:gd name="connsiteX7" fmla="*/ 330269 w 4069058"/>
                <a:gd name="connsiteY7" fmla="*/ 2297252 h 3547008"/>
                <a:gd name="connsiteX8" fmla="*/ 13299 w 4069058"/>
                <a:gd name="connsiteY8" fmla="*/ 1599966 h 3547008"/>
                <a:gd name="connsiteX9" fmla="*/ 217457 w 4069058"/>
                <a:gd name="connsiteY9" fmla="*/ 178659 h 3547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69058" h="3547008">
                  <a:moveTo>
                    <a:pt x="305212" y="0"/>
                  </a:moveTo>
                  <a:lnTo>
                    <a:pt x="4069058" y="0"/>
                  </a:lnTo>
                  <a:lnTo>
                    <a:pt x="4069058" y="2865785"/>
                  </a:lnTo>
                  <a:lnTo>
                    <a:pt x="3996814" y="2947457"/>
                  </a:lnTo>
                  <a:cubicBezTo>
                    <a:pt x="3654887" y="3311545"/>
                    <a:pt x="3252443" y="3496175"/>
                    <a:pt x="2732780" y="3541640"/>
                  </a:cubicBezTo>
                  <a:cubicBezTo>
                    <a:pt x="2236701" y="3585041"/>
                    <a:pt x="1850359" y="3361306"/>
                    <a:pt x="1317550" y="3015110"/>
                  </a:cubicBezTo>
                  <a:cubicBezTo>
                    <a:pt x="1258026" y="2976425"/>
                    <a:pt x="1198546" y="2938265"/>
                    <a:pt x="1140977" y="2901419"/>
                  </a:cubicBezTo>
                  <a:cubicBezTo>
                    <a:pt x="828927" y="2701433"/>
                    <a:pt x="534230" y="2512513"/>
                    <a:pt x="330269" y="2297252"/>
                  </a:cubicBezTo>
                  <a:cubicBezTo>
                    <a:pt x="135278" y="2091465"/>
                    <a:pt x="37487" y="1876435"/>
                    <a:pt x="13299" y="1599966"/>
                  </a:cubicBezTo>
                  <a:cubicBezTo>
                    <a:pt x="-32170" y="1080250"/>
                    <a:pt x="39709" y="589889"/>
                    <a:pt x="217457" y="178659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6948CC-6D51-4092-887C-B0664DC102C7}"/>
                </a:ext>
              </a:extLst>
            </p:cNvPr>
            <p:cNvSpPr/>
            <p:nvPr/>
          </p:nvSpPr>
          <p:spPr>
            <a:xfrm flipH="1">
              <a:off x="8319994" y="0"/>
              <a:ext cx="3872006" cy="3321595"/>
            </a:xfrm>
            <a:custGeom>
              <a:avLst/>
              <a:gdLst>
                <a:gd name="connsiteX0" fmla="*/ 3466434 w 3872006"/>
                <a:gd name="connsiteY0" fmla="*/ 0 h 3321595"/>
                <a:gd name="connsiteX1" fmla="*/ 65800 w 3872006"/>
                <a:gd name="connsiteY1" fmla="*/ 0 h 3321595"/>
                <a:gd name="connsiteX2" fmla="*/ 0 w 3872006"/>
                <a:gd name="connsiteY2" fmla="*/ 59511 h 3321595"/>
                <a:gd name="connsiteX3" fmla="*/ 0 w 3872006"/>
                <a:gd name="connsiteY3" fmla="*/ 2518435 h 3321595"/>
                <a:gd name="connsiteX4" fmla="*/ 80122 w 3872006"/>
                <a:gd name="connsiteY4" fmla="*/ 2618704 h 3321595"/>
                <a:gd name="connsiteX5" fmla="*/ 1549501 w 3872006"/>
                <a:gd name="connsiteY5" fmla="*/ 3321595 h 3321595"/>
                <a:gd name="connsiteX6" fmla="*/ 2796711 w 3872006"/>
                <a:gd name="connsiteY6" fmla="*/ 2749441 h 3321595"/>
                <a:gd name="connsiteX7" fmla="*/ 2948494 w 3872006"/>
                <a:gd name="connsiteY7" fmla="*/ 2635829 h 3321595"/>
                <a:gd name="connsiteX8" fmla="*/ 3638840 w 3872006"/>
                <a:gd name="connsiteY8" fmla="*/ 2041901 h 3321595"/>
                <a:gd name="connsiteX9" fmla="*/ 3872006 w 3872006"/>
                <a:gd name="connsiteY9" fmla="*/ 1404055 h 3321595"/>
                <a:gd name="connsiteX10" fmla="*/ 3467973 w 3872006"/>
                <a:gd name="connsiteY10" fmla="*/ 1974 h 33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2006" h="3321595">
                  <a:moveTo>
                    <a:pt x="3466434" y="0"/>
                  </a:moveTo>
                  <a:lnTo>
                    <a:pt x="65800" y="0"/>
                  </a:lnTo>
                  <a:lnTo>
                    <a:pt x="0" y="59511"/>
                  </a:lnTo>
                  <a:lnTo>
                    <a:pt x="0" y="2518435"/>
                  </a:lnTo>
                  <a:lnTo>
                    <a:pt x="80122" y="2618704"/>
                  </a:lnTo>
                  <a:cubicBezTo>
                    <a:pt x="490323" y="3108658"/>
                    <a:pt x="942414" y="3321595"/>
                    <a:pt x="1549501" y="3321595"/>
                  </a:cubicBezTo>
                  <a:cubicBezTo>
                    <a:pt x="2004852" y="3321595"/>
                    <a:pt x="2338950" y="3095023"/>
                    <a:pt x="2796711" y="2749441"/>
                  </a:cubicBezTo>
                  <a:cubicBezTo>
                    <a:pt x="2847850" y="2710827"/>
                    <a:pt x="2898991" y="2672676"/>
                    <a:pt x="2948494" y="2635829"/>
                  </a:cubicBezTo>
                  <a:cubicBezTo>
                    <a:pt x="3216812" y="2435869"/>
                    <a:pt x="3470203" y="2246981"/>
                    <a:pt x="3638840" y="2041901"/>
                  </a:cubicBezTo>
                  <a:cubicBezTo>
                    <a:pt x="3800062" y="1845849"/>
                    <a:pt x="3872006" y="1649145"/>
                    <a:pt x="3872006" y="1404055"/>
                  </a:cubicBezTo>
                  <a:cubicBezTo>
                    <a:pt x="3872006" y="866538"/>
                    <a:pt x="3729694" y="376466"/>
                    <a:pt x="3467973" y="1974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5F9FD94-99CC-42AD-8E66-CF99E8FD5A94}"/>
                </a:ext>
              </a:extLst>
            </p:cNvPr>
            <p:cNvSpPr/>
            <p:nvPr/>
          </p:nvSpPr>
          <p:spPr>
            <a:xfrm flipH="1">
              <a:off x="8729240" y="9274"/>
              <a:ext cx="3462454" cy="3010961"/>
            </a:xfrm>
            <a:custGeom>
              <a:avLst/>
              <a:gdLst>
                <a:gd name="connsiteX0" fmla="*/ 2953507 w 3462454"/>
                <a:gd name="connsiteY0" fmla="*/ 0 h 3010961"/>
                <a:gd name="connsiteX1" fmla="*/ 477652 w 3462454"/>
                <a:gd name="connsiteY1" fmla="*/ 0 h 3010961"/>
                <a:gd name="connsiteX2" fmla="*/ 327396 w 3462454"/>
                <a:gd name="connsiteY2" fmla="*/ 113681 h 3010961"/>
                <a:gd name="connsiteX3" fmla="*/ 46554 w 3462454"/>
                <a:gd name="connsiteY3" fmla="*/ 391785 h 3010961"/>
                <a:gd name="connsiteX4" fmla="*/ 0 w 3462454"/>
                <a:gd name="connsiteY4" fmla="*/ 453516 h 3010961"/>
                <a:gd name="connsiteX5" fmla="*/ 0 w 3462454"/>
                <a:gd name="connsiteY5" fmla="*/ 2083461 h 3010961"/>
                <a:gd name="connsiteX6" fmla="*/ 26382 w 3462454"/>
                <a:gd name="connsiteY6" fmla="*/ 2118637 h 3010961"/>
                <a:gd name="connsiteX7" fmla="*/ 101620 w 3462454"/>
                <a:gd name="connsiteY7" fmla="*/ 2222744 h 3010961"/>
                <a:gd name="connsiteX8" fmla="*/ 1494064 w 3462454"/>
                <a:gd name="connsiteY8" fmla="*/ 3010961 h 3010961"/>
                <a:gd name="connsiteX9" fmla="*/ 2551110 w 3462454"/>
                <a:gd name="connsiteY9" fmla="*/ 2526044 h 3010961"/>
                <a:gd name="connsiteX10" fmla="*/ 2679751 w 3462454"/>
                <a:gd name="connsiteY10" fmla="*/ 2429754 h 3010961"/>
                <a:gd name="connsiteX11" fmla="*/ 3264840 w 3462454"/>
                <a:gd name="connsiteY11" fmla="*/ 1926383 h 3010961"/>
                <a:gd name="connsiteX12" fmla="*/ 3462454 w 3462454"/>
                <a:gd name="connsiteY12" fmla="*/ 1385790 h 3010961"/>
                <a:gd name="connsiteX13" fmla="*/ 3018820 w 3462454"/>
                <a:gd name="connsiteY13" fmla="*/ 67626 h 3010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62454" h="3010961">
                  <a:moveTo>
                    <a:pt x="2953507" y="0"/>
                  </a:moveTo>
                  <a:lnTo>
                    <a:pt x="477652" y="0"/>
                  </a:lnTo>
                  <a:lnTo>
                    <a:pt x="327396" y="113681"/>
                  </a:lnTo>
                  <a:cubicBezTo>
                    <a:pt x="222344" y="200626"/>
                    <a:pt x="128536" y="293564"/>
                    <a:pt x="46554" y="391785"/>
                  </a:cubicBezTo>
                  <a:lnTo>
                    <a:pt x="0" y="453516"/>
                  </a:lnTo>
                  <a:lnTo>
                    <a:pt x="0" y="2083461"/>
                  </a:lnTo>
                  <a:lnTo>
                    <a:pt x="26382" y="2118637"/>
                  </a:lnTo>
                  <a:cubicBezTo>
                    <a:pt x="51135" y="2152065"/>
                    <a:pt x="76235" y="2186586"/>
                    <a:pt x="101620" y="2222744"/>
                  </a:cubicBezTo>
                  <a:cubicBezTo>
                    <a:pt x="489585" y="2775245"/>
                    <a:pt x="906035" y="3010961"/>
                    <a:pt x="1494064" y="3010961"/>
                  </a:cubicBezTo>
                  <a:cubicBezTo>
                    <a:pt x="1879987" y="3010961"/>
                    <a:pt x="2163144" y="2818935"/>
                    <a:pt x="2551110" y="2526044"/>
                  </a:cubicBezTo>
                  <a:cubicBezTo>
                    <a:pt x="2594452" y="2493317"/>
                    <a:pt x="2637795" y="2460984"/>
                    <a:pt x="2679751" y="2429754"/>
                  </a:cubicBezTo>
                  <a:cubicBezTo>
                    <a:pt x="2907158" y="2260282"/>
                    <a:pt x="3121914" y="2100194"/>
                    <a:pt x="3264840" y="1926383"/>
                  </a:cubicBezTo>
                  <a:cubicBezTo>
                    <a:pt x="3401480" y="1760224"/>
                    <a:pt x="3462454" y="1593511"/>
                    <a:pt x="3462454" y="1385790"/>
                  </a:cubicBezTo>
                  <a:cubicBezTo>
                    <a:pt x="3462454" y="865148"/>
                    <a:pt x="3304918" y="397028"/>
                    <a:pt x="3018820" y="67626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47D3E70-A759-410D-B5DB-855218E138C3}"/>
                </a:ext>
              </a:extLst>
            </p:cNvPr>
            <p:cNvSpPr/>
            <p:nvPr/>
          </p:nvSpPr>
          <p:spPr>
            <a:xfrm flipH="1">
              <a:off x="8243247" y="9274"/>
              <a:ext cx="3948447" cy="3411460"/>
            </a:xfrm>
            <a:custGeom>
              <a:avLst/>
              <a:gdLst>
                <a:gd name="connsiteX0" fmla="*/ 3564894 w 3904481"/>
                <a:gd name="connsiteY0" fmla="*/ 0 h 3411460"/>
                <a:gd name="connsiteX1" fmla="*/ 0 w 3904481"/>
                <a:gd name="connsiteY1" fmla="*/ 0 h 3411460"/>
                <a:gd name="connsiteX2" fmla="*/ 0 w 3904481"/>
                <a:gd name="connsiteY2" fmla="*/ 2659993 h 3411460"/>
                <a:gd name="connsiteX3" fmla="*/ 1876 w 3904481"/>
                <a:gd name="connsiteY3" fmla="*/ 2662425 h 3411460"/>
                <a:gd name="connsiteX4" fmla="*/ 1514161 w 3904481"/>
                <a:gd name="connsiteY4" fmla="*/ 3411460 h 3411460"/>
                <a:gd name="connsiteX5" fmla="*/ 2797788 w 3904481"/>
                <a:gd name="connsiteY5" fmla="*/ 2801744 h 3411460"/>
                <a:gd name="connsiteX6" fmla="*/ 2954004 w 3904481"/>
                <a:gd name="connsiteY6" fmla="*/ 2680673 h 3411460"/>
                <a:gd name="connsiteX7" fmla="*/ 3664508 w 3904481"/>
                <a:gd name="connsiteY7" fmla="*/ 2047754 h 3411460"/>
                <a:gd name="connsiteX8" fmla="*/ 3904481 w 3904481"/>
                <a:gd name="connsiteY8" fmla="*/ 1368033 h 3411460"/>
                <a:gd name="connsiteX9" fmla="*/ 3596499 w 3904481"/>
                <a:gd name="connsiteY9" fmla="*/ 52268 h 3411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904481" h="3411460">
                  <a:moveTo>
                    <a:pt x="3564894" y="0"/>
                  </a:moveTo>
                  <a:lnTo>
                    <a:pt x="0" y="0"/>
                  </a:lnTo>
                  <a:lnTo>
                    <a:pt x="0" y="2659993"/>
                  </a:lnTo>
                  <a:lnTo>
                    <a:pt x="1876" y="2662425"/>
                  </a:lnTo>
                  <a:cubicBezTo>
                    <a:pt x="424055" y="3184544"/>
                    <a:pt x="889346" y="3411460"/>
                    <a:pt x="1514161" y="3411460"/>
                  </a:cubicBezTo>
                  <a:cubicBezTo>
                    <a:pt x="1982808" y="3411460"/>
                    <a:pt x="2326661" y="3170014"/>
                    <a:pt x="2797788" y="2801744"/>
                  </a:cubicBezTo>
                  <a:cubicBezTo>
                    <a:pt x="2850420" y="2760595"/>
                    <a:pt x="2903054" y="2719940"/>
                    <a:pt x="2954004" y="2680673"/>
                  </a:cubicBezTo>
                  <a:cubicBezTo>
                    <a:pt x="3230156" y="2467586"/>
                    <a:pt x="3490946" y="2266297"/>
                    <a:pt x="3664508" y="2047754"/>
                  </a:cubicBezTo>
                  <a:cubicBezTo>
                    <a:pt x="3830437" y="1838832"/>
                    <a:pt x="3904481" y="1629214"/>
                    <a:pt x="3904481" y="1368033"/>
                  </a:cubicBezTo>
                  <a:cubicBezTo>
                    <a:pt x="3904481" y="877057"/>
                    <a:pt x="3796872" y="423228"/>
                    <a:pt x="3596499" y="52268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302A25-2D4F-4AD5-B0E9-C12184C3599E}"/>
              </a:ext>
            </a:extLst>
          </p:cNvPr>
          <p:cNvGrpSpPr/>
          <p:nvPr/>
        </p:nvGrpSpPr>
        <p:grpSpPr>
          <a:xfrm>
            <a:off x="-1" y="1355238"/>
            <a:ext cx="4381339" cy="5510713"/>
            <a:chOff x="0" y="1347287"/>
            <a:chExt cx="4259808" cy="5510713"/>
          </a:xfrm>
        </p:grpSpPr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227AF03-773A-4B1E-8FED-67198038E60D}"/>
                </a:ext>
              </a:extLst>
            </p:cNvPr>
            <p:cNvSpPr/>
            <p:nvPr/>
          </p:nvSpPr>
          <p:spPr>
            <a:xfrm>
              <a:off x="0" y="1676545"/>
              <a:ext cx="4174269" cy="5181455"/>
            </a:xfrm>
            <a:custGeom>
              <a:avLst/>
              <a:gdLst>
                <a:gd name="connsiteX0" fmla="*/ 1155130 w 4174269"/>
                <a:gd name="connsiteY0" fmla="*/ 990 h 5181455"/>
                <a:gd name="connsiteX1" fmla="*/ 2396955 w 4174269"/>
                <a:gd name="connsiteY1" fmla="*/ 367328 h 5181455"/>
                <a:gd name="connsiteX2" fmla="*/ 3827960 w 4174269"/>
                <a:gd name="connsiteY2" fmla="*/ 4749328 h 5181455"/>
                <a:gd name="connsiteX3" fmla="*/ 3561502 w 4174269"/>
                <a:gd name="connsiteY3" fmla="*/ 5090948 h 5181455"/>
                <a:gd name="connsiteX4" fmla="*/ 3452726 w 4174269"/>
                <a:gd name="connsiteY4" fmla="*/ 5181455 h 5181455"/>
                <a:gd name="connsiteX5" fmla="*/ 0 w 4174269"/>
                <a:gd name="connsiteY5" fmla="*/ 5181455 h 5181455"/>
                <a:gd name="connsiteX6" fmla="*/ 0 w 4174269"/>
                <a:gd name="connsiteY6" fmla="*/ 251605 h 5181455"/>
                <a:gd name="connsiteX7" fmla="*/ 157396 w 4174269"/>
                <a:gd name="connsiteY7" fmla="*/ 182600 h 5181455"/>
                <a:gd name="connsiteX8" fmla="*/ 1155130 w 4174269"/>
                <a:gd name="connsiteY8" fmla="*/ 990 h 5181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174269" h="5181455">
                  <a:moveTo>
                    <a:pt x="1155130" y="990"/>
                  </a:moveTo>
                  <a:cubicBezTo>
                    <a:pt x="1564667" y="12730"/>
                    <a:pt x="1984593" y="129250"/>
                    <a:pt x="2396955" y="367328"/>
                  </a:cubicBezTo>
                  <a:cubicBezTo>
                    <a:pt x="3871760" y="1218807"/>
                    <a:pt x="4678347" y="3276416"/>
                    <a:pt x="3827960" y="4749328"/>
                  </a:cubicBezTo>
                  <a:cubicBezTo>
                    <a:pt x="3748235" y="4887417"/>
                    <a:pt x="3658928" y="4998272"/>
                    <a:pt x="3561502" y="5090948"/>
                  </a:cubicBezTo>
                  <a:lnTo>
                    <a:pt x="3452726" y="5181455"/>
                  </a:lnTo>
                  <a:lnTo>
                    <a:pt x="0" y="5181455"/>
                  </a:lnTo>
                  <a:lnTo>
                    <a:pt x="0" y="251605"/>
                  </a:lnTo>
                  <a:lnTo>
                    <a:pt x="157396" y="182600"/>
                  </a:lnTo>
                  <a:cubicBezTo>
                    <a:pt x="475610" y="54980"/>
                    <a:pt x="811718" y="-8854"/>
                    <a:pt x="1155130" y="990"/>
                  </a:cubicBezTo>
                  <a:close/>
                </a:path>
              </a:pathLst>
            </a:custGeom>
            <a:solidFill>
              <a:srgbClr val="FFFFF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D6FE8FAD-8A4A-49E1-AFAF-A074482295A9}"/>
                </a:ext>
              </a:extLst>
            </p:cNvPr>
            <p:cNvSpPr/>
            <p:nvPr/>
          </p:nvSpPr>
          <p:spPr>
            <a:xfrm>
              <a:off x="0" y="1347287"/>
              <a:ext cx="4259808" cy="5510713"/>
            </a:xfrm>
            <a:custGeom>
              <a:avLst/>
              <a:gdLst>
                <a:gd name="connsiteX0" fmla="*/ 948905 w 4259808"/>
                <a:gd name="connsiteY0" fmla="*/ 1556 h 5510713"/>
                <a:gd name="connsiteX1" fmla="*/ 2304106 w 4259808"/>
                <a:gd name="connsiteY1" fmla="*/ 405867 h 5510713"/>
                <a:gd name="connsiteX2" fmla="*/ 3890982 w 4259808"/>
                <a:gd name="connsiteY2" fmla="*/ 5156588 h 5510713"/>
                <a:gd name="connsiteX3" fmla="*/ 3680329 w 4259808"/>
                <a:gd name="connsiteY3" fmla="*/ 5445948 h 5510713"/>
                <a:gd name="connsiteX4" fmla="*/ 3616504 w 4259808"/>
                <a:gd name="connsiteY4" fmla="*/ 5510713 h 5510713"/>
                <a:gd name="connsiteX5" fmla="*/ 0 w 4259808"/>
                <a:gd name="connsiteY5" fmla="*/ 5510713 h 5510713"/>
                <a:gd name="connsiteX6" fmla="*/ 0 w 4259808"/>
                <a:gd name="connsiteY6" fmla="*/ 144797 h 5510713"/>
                <a:gd name="connsiteX7" fmla="*/ 164164 w 4259808"/>
                <a:gd name="connsiteY7" fmla="*/ 92266 h 5510713"/>
                <a:gd name="connsiteX8" fmla="*/ 948905 w 4259808"/>
                <a:gd name="connsiteY8" fmla="*/ 1556 h 5510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59808" h="5510713">
                  <a:moveTo>
                    <a:pt x="948905" y="1556"/>
                  </a:moveTo>
                  <a:cubicBezTo>
                    <a:pt x="1395136" y="16867"/>
                    <a:pt x="1853354" y="145625"/>
                    <a:pt x="2304106" y="405867"/>
                  </a:cubicBezTo>
                  <a:cubicBezTo>
                    <a:pt x="3916211" y="1336616"/>
                    <a:pt x="4808028" y="3568218"/>
                    <a:pt x="3890982" y="5156588"/>
                  </a:cubicBezTo>
                  <a:cubicBezTo>
                    <a:pt x="3826502" y="5268272"/>
                    <a:pt x="3756052" y="5363347"/>
                    <a:pt x="3680329" y="5445948"/>
                  </a:cubicBezTo>
                  <a:lnTo>
                    <a:pt x="3616504" y="5510713"/>
                  </a:lnTo>
                  <a:lnTo>
                    <a:pt x="0" y="5510713"/>
                  </a:lnTo>
                  <a:lnTo>
                    <a:pt x="0" y="144797"/>
                  </a:lnTo>
                  <a:lnTo>
                    <a:pt x="164164" y="92266"/>
                  </a:lnTo>
                  <a:cubicBezTo>
                    <a:pt x="418657" y="23914"/>
                    <a:pt x="681631" y="-7614"/>
                    <a:pt x="948905" y="1556"/>
                  </a:cubicBezTo>
                  <a:close/>
                </a:path>
              </a:pathLst>
            </a:custGeom>
            <a:noFill/>
            <a:ln w="19050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0A7C4DFB-FDFD-4F28-8B00-287EB75C79EB}"/>
                </a:ext>
              </a:extLst>
            </p:cNvPr>
            <p:cNvSpPr/>
            <p:nvPr/>
          </p:nvSpPr>
          <p:spPr>
            <a:xfrm>
              <a:off x="0" y="1592806"/>
              <a:ext cx="4029221" cy="5265194"/>
            </a:xfrm>
            <a:custGeom>
              <a:avLst/>
              <a:gdLst>
                <a:gd name="connsiteX0" fmla="*/ 812878 w 4029221"/>
                <a:gd name="connsiteY0" fmla="*/ 840 h 5265194"/>
                <a:gd name="connsiteX1" fmla="*/ 960980 w 4029221"/>
                <a:gd name="connsiteY1" fmla="*/ 1442 h 5265194"/>
                <a:gd name="connsiteX2" fmla="*/ 2216856 w 4029221"/>
                <a:gd name="connsiteY2" fmla="*/ 376120 h 5265194"/>
                <a:gd name="connsiteX3" fmla="*/ 3687427 w 4029221"/>
                <a:gd name="connsiteY3" fmla="*/ 4778650 h 5265194"/>
                <a:gd name="connsiteX4" fmla="*/ 3267677 w 4029221"/>
                <a:gd name="connsiteY4" fmla="*/ 5245601 h 5265194"/>
                <a:gd name="connsiteX5" fmla="*/ 3237167 w 4029221"/>
                <a:gd name="connsiteY5" fmla="*/ 5265194 h 5265194"/>
                <a:gd name="connsiteX6" fmla="*/ 0 w 4029221"/>
                <a:gd name="connsiteY6" fmla="*/ 5265194 h 5265194"/>
                <a:gd name="connsiteX7" fmla="*/ 0 w 4029221"/>
                <a:gd name="connsiteY7" fmla="*/ 162790 h 5265194"/>
                <a:gd name="connsiteX8" fmla="*/ 58408 w 4029221"/>
                <a:gd name="connsiteY8" fmla="*/ 139352 h 5265194"/>
                <a:gd name="connsiteX9" fmla="*/ 812878 w 4029221"/>
                <a:gd name="connsiteY9" fmla="*/ 840 h 5265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029221" h="5265194">
                  <a:moveTo>
                    <a:pt x="812878" y="840"/>
                  </a:moveTo>
                  <a:cubicBezTo>
                    <a:pt x="862065" y="-449"/>
                    <a:pt x="911443" y="-258"/>
                    <a:pt x="960980" y="1442"/>
                  </a:cubicBezTo>
                  <a:cubicBezTo>
                    <a:pt x="1374507" y="15631"/>
                    <a:pt x="1799140" y="134952"/>
                    <a:pt x="2216856" y="376120"/>
                  </a:cubicBezTo>
                  <a:cubicBezTo>
                    <a:pt x="3710806" y="1238652"/>
                    <a:pt x="4537261" y="3306696"/>
                    <a:pt x="3687427" y="4778650"/>
                  </a:cubicBezTo>
                  <a:cubicBezTo>
                    <a:pt x="3567917" y="4985647"/>
                    <a:pt x="3426282" y="5131074"/>
                    <a:pt x="3267677" y="5245601"/>
                  </a:cubicBezTo>
                  <a:lnTo>
                    <a:pt x="3237167" y="5265194"/>
                  </a:lnTo>
                  <a:lnTo>
                    <a:pt x="0" y="5265194"/>
                  </a:lnTo>
                  <a:lnTo>
                    <a:pt x="0" y="162790"/>
                  </a:lnTo>
                  <a:lnTo>
                    <a:pt x="58408" y="139352"/>
                  </a:lnTo>
                  <a:cubicBezTo>
                    <a:pt x="301661" y="55163"/>
                    <a:pt x="554646" y="7607"/>
                    <a:pt x="812878" y="840"/>
                  </a:cubicBezTo>
                  <a:close/>
                </a:path>
              </a:pathLst>
            </a:custGeom>
            <a:noFill/>
            <a:ln w="19050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B6E867DF-0B62-429A-A554-CBE585048439}"/>
                </a:ext>
              </a:extLst>
            </p:cNvPr>
            <p:cNvSpPr/>
            <p:nvPr/>
          </p:nvSpPr>
          <p:spPr>
            <a:xfrm>
              <a:off x="0" y="2147333"/>
              <a:ext cx="3702048" cy="4710667"/>
            </a:xfrm>
            <a:custGeom>
              <a:avLst/>
              <a:gdLst>
                <a:gd name="connsiteX0" fmla="*/ 1057511 w 3702048"/>
                <a:gd name="connsiteY0" fmla="*/ 1243 h 4710667"/>
                <a:gd name="connsiteX1" fmla="*/ 2139959 w 3702048"/>
                <a:gd name="connsiteY1" fmla="*/ 324180 h 4710667"/>
                <a:gd name="connsiteX2" fmla="*/ 3407455 w 3702048"/>
                <a:gd name="connsiteY2" fmla="*/ 4118750 h 4710667"/>
                <a:gd name="connsiteX3" fmla="*/ 2754080 w 3702048"/>
                <a:gd name="connsiteY3" fmla="*/ 4690965 h 4710667"/>
                <a:gd name="connsiteX4" fmla="*/ 2711405 w 3702048"/>
                <a:gd name="connsiteY4" fmla="*/ 4710667 h 4710667"/>
                <a:gd name="connsiteX5" fmla="*/ 0 w 3702048"/>
                <a:gd name="connsiteY5" fmla="*/ 4710667 h 4710667"/>
                <a:gd name="connsiteX6" fmla="*/ 0 w 3702048"/>
                <a:gd name="connsiteY6" fmla="*/ 239601 h 4710667"/>
                <a:gd name="connsiteX7" fmla="*/ 72857 w 3702048"/>
                <a:gd name="connsiteY7" fmla="*/ 203063 h 4710667"/>
                <a:gd name="connsiteX8" fmla="*/ 1057511 w 3702048"/>
                <a:gd name="connsiteY8" fmla="*/ 1243 h 4710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02048" h="4710667">
                  <a:moveTo>
                    <a:pt x="1057511" y="1243"/>
                  </a:moveTo>
                  <a:cubicBezTo>
                    <a:pt x="1413932" y="13473"/>
                    <a:pt x="1779927" y="116316"/>
                    <a:pt x="2139959" y="324180"/>
                  </a:cubicBezTo>
                  <a:cubicBezTo>
                    <a:pt x="3427605" y="1067603"/>
                    <a:pt x="4139931" y="2850064"/>
                    <a:pt x="3407455" y="4118750"/>
                  </a:cubicBezTo>
                  <a:cubicBezTo>
                    <a:pt x="3235777" y="4416105"/>
                    <a:pt x="3011128" y="4566048"/>
                    <a:pt x="2754080" y="4690965"/>
                  </a:cubicBezTo>
                  <a:lnTo>
                    <a:pt x="2711405" y="4710667"/>
                  </a:lnTo>
                  <a:lnTo>
                    <a:pt x="0" y="4710667"/>
                  </a:lnTo>
                  <a:lnTo>
                    <a:pt x="0" y="239601"/>
                  </a:lnTo>
                  <a:lnTo>
                    <a:pt x="72857" y="203063"/>
                  </a:lnTo>
                  <a:cubicBezTo>
                    <a:pt x="383165" y="61024"/>
                    <a:pt x="715942" y="-10476"/>
                    <a:pt x="1057511" y="1243"/>
                  </a:cubicBezTo>
                  <a:close/>
                </a:path>
              </a:pathLst>
            </a:custGeom>
            <a:noFill/>
            <a:ln w="15875"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4296" y="3420734"/>
            <a:ext cx="6665976" cy="2129674"/>
          </a:xfrm>
        </p:spPr>
        <p:txBody>
          <a:bodyPr anchor="b">
            <a:noAutofit/>
          </a:bodyPr>
          <a:lstStyle>
            <a:lvl1pPr algn="l">
              <a:lnSpc>
                <a:spcPct val="110000"/>
              </a:lnSpc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Footer Placeholder 22">
            <a:extLst>
              <a:ext uri="{FF2B5EF4-FFF2-40B4-BE49-F238E27FC236}">
                <a16:creationId xmlns:a16="http://schemas.microsoft.com/office/drawing/2014/main" id="{E197B67B-BA44-4D2A-B31D-35A89323C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654296" y="6170490"/>
            <a:ext cx="5713314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D718595-24D3-4517-A62E-C1F493407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54295" y="5550408"/>
            <a:ext cx="6665975" cy="512064"/>
          </a:xfrm>
        </p:spPr>
        <p:txBody>
          <a:bodyPr>
            <a:normAutofit/>
          </a:bodyPr>
          <a:lstStyle>
            <a:lvl1pPr marL="0" indent="0" algn="l">
              <a:lnSpc>
                <a:spcPct val="130000"/>
              </a:lnSpc>
              <a:spcBef>
                <a:spcPts val="0"/>
              </a:spcBef>
              <a:buNone/>
              <a:defRPr sz="20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3C6217BB-A228-414D-92D9-E1D1EFEB8B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" y="6170491"/>
            <a:ext cx="2840083" cy="457200"/>
          </a:xfrm>
        </p:spPr>
        <p:txBody>
          <a:bodyPr/>
          <a:lstStyle>
            <a:lvl1pPr algn="l">
              <a:defRPr/>
            </a:lvl1pPr>
          </a:lstStyle>
          <a:p>
            <a:fld id="{E72EB70D-CD01-44DA-83B3-8FEB3383D307}" type="datetime1">
              <a:rPr lang="en-US" smtClean="0"/>
              <a:t>6/22/2023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068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0290" y="2438399"/>
            <a:ext cx="4160520" cy="36576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7C1D6427-F07F-4D50-B151-455100AF7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158CFD-9357-46BE-A189-D637A67C8730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9EFBB2-C5E0-4D57-AB1D-3AA907ECF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AE6B7E1-F60B-4D08-9052-423D6FBFA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6069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130000"/>
              </a:lnSpc>
              <a:buNone/>
              <a:defRPr sz="1800" b="1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30290" y="2456408"/>
            <a:ext cx="4160520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lang="en-US" sz="1800" b="1" kern="1200" cap="all" spc="150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30000"/>
              </a:lnSpc>
              <a:spcBef>
                <a:spcPts val="930"/>
              </a:spcBef>
              <a:buFont typeface="Corbel" panose="020B0503020204020204" pitchFamily="34" charset="0"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30290" y="3316639"/>
            <a:ext cx="4160520" cy="277936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771BF97-4D2A-43A4-8CDC-2250017E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742EE-B331-4632-BD10-A82FED6B6FC0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20661A-DA07-4679-9226-945B5DD2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EFCE38B-E087-4988-BC3A-FE3B55E70D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D3BC439C-E995-4E1F-8DE9-75C32785E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684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F30096C-3491-4EF2-ABB2-D57F3F4B5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BA835-D13F-49F4-8F11-5D576AC65FAD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9DA3A85-7147-4F32-944A-B079AF51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EDDF50D-95C0-4DA2-BBC6-41774FAC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1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BEFCA-6D6F-4F26-823F-C86CA694B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D1799-ACB5-4CB2-86A2-5C574F1C8706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2EE2C9-E87D-4495-9EDA-6BC0EDC270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E5557A9-903F-4B36-8B06-D9EADF23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469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640080"/>
            <a:ext cx="3227715" cy="2551751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0160" y="640080"/>
            <a:ext cx="6949440" cy="5455919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3"/>
            <a:ext cx="3227715" cy="2872197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B904BE8-2080-4FFA-9239-A8929E28FA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ED5DD0D6-7A82-473E-879B-C6ECD6CCCFEC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D5580C6-5CD7-4CDD-977D-0533C84F2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94944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18D0320-9B66-443F-8E28-8BCF07E082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083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102651" cy="6857999"/>
          </a:xfrm>
          <a:solidFill>
            <a:schemeClr val="bg2">
              <a:lumMod val="9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6488" y="1503910"/>
            <a:ext cx="3230625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3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6488" y="3223806"/>
            <a:ext cx="3227832" cy="2872194"/>
          </a:xfrm>
        </p:spPr>
        <p:txBody>
          <a:bodyPr/>
          <a:lstStyle>
            <a:lvl1pPr marL="0" indent="0">
              <a:spcBef>
                <a:spcPts val="14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41C2A9DB-B176-4069-8734-5B4ED352BA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76488" y="6170491"/>
            <a:ext cx="2214322" cy="457200"/>
          </a:xfrm>
        </p:spPr>
        <p:txBody>
          <a:bodyPr/>
          <a:lstStyle/>
          <a:p>
            <a:fld id="{D4605E03-BC17-41A7-854C-DFAB672737DC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30F9A2F-C2C4-4E1C-B4B3-07ED84F28C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80160" y="6170490"/>
            <a:ext cx="6464410" cy="45720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F9BFA0A0-2117-4A10-9DAA-080C21559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307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442220"/>
            <a:ext cx="8770571" cy="1345269"/>
          </a:xfrm>
          <a:prstGeom prst="rect">
            <a:avLst/>
          </a:prstGeom>
        </p:spPr>
        <p:txBody>
          <a:bodyPr vert="horz" lIns="109728" tIns="109728" rIns="109728" bIns="9144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2312276"/>
            <a:ext cx="8770571" cy="3651504"/>
          </a:xfrm>
          <a:prstGeom prst="rect">
            <a:avLst/>
          </a:prstGeom>
        </p:spPr>
        <p:txBody>
          <a:bodyPr vert="horz" lIns="109728" tIns="109728" rIns="109728" bIns="9144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0727" y="6170491"/>
            <a:ext cx="2840083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r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fld id="{C4408324-A84C-4A45-93B6-78D079CCE772}" type="datetime1">
              <a:rPr lang="en-US" smtClean="0"/>
              <a:t>6/22/2023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20240" y="6170490"/>
            <a:ext cx="5667375" cy="457200"/>
          </a:xfrm>
          <a:prstGeom prst="rect">
            <a:avLst/>
          </a:prstGeom>
        </p:spPr>
        <p:txBody>
          <a:bodyPr vert="horz" lIns="109728" tIns="109728" rIns="109728" bIns="91440" rtlCol="0" anchor="ctr"/>
          <a:lstStyle>
            <a:lvl1pPr algn="l">
              <a:defRPr sz="1100" spc="1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53744" y="6170490"/>
            <a:ext cx="1188720" cy="457200"/>
          </a:xfrm>
          <a:prstGeom prst="rect">
            <a:avLst/>
          </a:prstGeom>
        </p:spPr>
        <p:txBody>
          <a:bodyPr vert="horz" lIns="109728" tIns="109728" rIns="109728" bIns="91440" rtlCol="0" anchor="b"/>
          <a:lstStyle>
            <a:lvl1pPr algn="r"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fld id="{FAEF9944-A4F6-4C59-AEBD-678D6480B8EA}" type="slidenum">
              <a:rPr lang="en-US" smtClean="0"/>
              <a:pPr algn="l"/>
              <a:t>‹#›</a:t>
            </a:fld>
            <a:endParaRPr lang="en-US" dirty="0"/>
          </a:p>
        </p:txBody>
      </p:sp>
      <p:cxnSp>
        <p:nvCxnSpPr>
          <p:cNvPr id="9" name="Straight Connector 8" title="Rule Line">
            <a:extLst>
              <a:ext uri="{FF2B5EF4-FFF2-40B4-BE49-F238E27FC236}">
                <a16:creationId xmlns:a16="http://schemas.microsoft.com/office/drawing/2014/main" id="{430127AE-B29E-4FDF-99D2-A2F1E7003F74}"/>
              </a:ext>
            </a:extLst>
          </p:cNvPr>
          <p:cNvCxnSpPr/>
          <p:nvPr/>
        </p:nvCxnSpPr>
        <p:spPr>
          <a:xfrm>
            <a:off x="1920240" y="2176009"/>
            <a:ext cx="8770571" cy="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335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7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hf sldNum="0" hdr="0" ftr="0" dt="0"/>
  <p:txStyles>
    <p:titleStyle>
      <a:lvl1pPr algn="l" defTabSz="914400" rtl="0" eaLnBrk="1" latinLnBrk="0" hangingPunct="1">
        <a:lnSpc>
          <a:spcPct val="130000"/>
        </a:lnSpc>
        <a:spcBef>
          <a:spcPct val="0"/>
        </a:spcBef>
        <a:buNone/>
        <a:defRPr sz="3200" b="1" kern="1200" spc="1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800" b="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None/>
        <a:defRPr sz="16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0" indent="-320040" algn="l" defTabSz="914400" rtl="0" eaLnBrk="1" latinLnBrk="0" hangingPunct="1">
        <a:lnSpc>
          <a:spcPct val="140000"/>
        </a:lnSpc>
        <a:spcBef>
          <a:spcPts val="930"/>
        </a:spcBef>
        <a:buFont typeface="Corbel" panose="020B0503020204020204" pitchFamily="34" charset="0"/>
        <a:buChar char="–"/>
        <a:defRPr sz="1400" i="1" kern="1200" spc="15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92024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224028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256032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880360" indent="-320040" algn="l" defTabSz="9144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0DBF1ABE-8590-450D-BB49-BDDCCF3EEA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" name="Naslov 1">
            <a:extLst>
              <a:ext uri="{FF2B5EF4-FFF2-40B4-BE49-F238E27FC236}">
                <a16:creationId xmlns:a16="http://schemas.microsoft.com/office/drawing/2014/main" id="{CEF9C298-2DFC-9C49-BC98-4615F4405D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0531" y="1346268"/>
            <a:ext cx="5274860" cy="3066706"/>
          </a:xfrm>
        </p:spPr>
        <p:txBody>
          <a:bodyPr anchor="b">
            <a:normAutofit/>
          </a:bodyPr>
          <a:lstStyle/>
          <a:p>
            <a:r>
              <a:rPr lang="sl-SI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Primeri dobrih praks nevladnih organizacij iz obdobja 2014–2020</a:t>
            </a:r>
            <a:r>
              <a:rPr lang="sl-SI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sz="18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ter njihovi načrti v obdobju 2021–2027 </a:t>
            </a:r>
            <a:endParaRPr lang="sl-SI" dirty="0"/>
          </a:p>
        </p:txBody>
      </p:sp>
      <p:sp>
        <p:nvSpPr>
          <p:cNvPr id="3" name="Podnaslov 2">
            <a:extLst>
              <a:ext uri="{FF2B5EF4-FFF2-40B4-BE49-F238E27FC236}">
                <a16:creationId xmlns:a16="http://schemas.microsoft.com/office/drawing/2014/main" id="{3292A6EB-1096-F652-BAE3-96827BA773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01212" y="4412974"/>
            <a:ext cx="4524024" cy="1576188"/>
          </a:xfrm>
        </p:spPr>
        <p:txBody>
          <a:bodyPr anchor="t">
            <a:normAutofit/>
          </a:bodyPr>
          <a:lstStyle/>
          <a:p>
            <a:endParaRPr lang="sl-SI"/>
          </a:p>
        </p:txBody>
      </p:sp>
      <p:sp>
        <p:nvSpPr>
          <p:cNvPr id="18" name="Freeform: Shape 10">
            <a:extLst>
              <a:ext uri="{FF2B5EF4-FFF2-40B4-BE49-F238E27FC236}">
                <a16:creationId xmlns:a16="http://schemas.microsoft.com/office/drawing/2014/main" id="{C7D887A3-61AD-4674-BC53-8DFA8CF7B4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986049" y="0"/>
            <a:ext cx="5205951" cy="6858000"/>
          </a:xfrm>
          <a:custGeom>
            <a:avLst/>
            <a:gdLst>
              <a:gd name="connsiteX0" fmla="*/ 0 w 5205951"/>
              <a:gd name="connsiteY0" fmla="*/ 0 h 6858000"/>
              <a:gd name="connsiteX1" fmla="*/ 1709529 w 5205951"/>
              <a:gd name="connsiteY1" fmla="*/ 0 h 6858000"/>
              <a:gd name="connsiteX2" fmla="*/ 2489695 w 5205951"/>
              <a:gd name="connsiteY2" fmla="*/ 0 h 6858000"/>
              <a:gd name="connsiteX3" fmla="*/ 3582928 w 5205951"/>
              <a:gd name="connsiteY3" fmla="*/ 0 h 6858000"/>
              <a:gd name="connsiteX4" fmla="*/ 3605052 w 5205951"/>
              <a:gd name="connsiteY4" fmla="*/ 14997 h 6858000"/>
              <a:gd name="connsiteX5" fmla="*/ 5205951 w 5205951"/>
              <a:gd name="connsiteY5" fmla="*/ 3621656 h 6858000"/>
              <a:gd name="connsiteX6" fmla="*/ 3331601 w 5205951"/>
              <a:gd name="connsiteY6" fmla="*/ 6374814 h 6858000"/>
              <a:gd name="connsiteX7" fmla="*/ 2814953 w 5205951"/>
              <a:gd name="connsiteY7" fmla="*/ 6780599 h 6858000"/>
              <a:gd name="connsiteX8" fmla="*/ 2703197 w 5205951"/>
              <a:gd name="connsiteY8" fmla="*/ 6858000 h 6858000"/>
              <a:gd name="connsiteX9" fmla="*/ 2489695 w 5205951"/>
              <a:gd name="connsiteY9" fmla="*/ 6858000 h 6858000"/>
              <a:gd name="connsiteX10" fmla="*/ 1709529 w 5205951"/>
              <a:gd name="connsiteY10" fmla="*/ 6858000 h 6858000"/>
              <a:gd name="connsiteX11" fmla="*/ 0 w 5205951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205951" h="6858000">
                <a:moveTo>
                  <a:pt x="0" y="0"/>
                </a:moveTo>
                <a:lnTo>
                  <a:pt x="1709529" y="0"/>
                </a:lnTo>
                <a:lnTo>
                  <a:pt x="2489695" y="0"/>
                </a:lnTo>
                <a:lnTo>
                  <a:pt x="3582928" y="0"/>
                </a:lnTo>
                <a:lnTo>
                  <a:pt x="3605052" y="14997"/>
                </a:lnTo>
                <a:cubicBezTo>
                  <a:pt x="4632215" y="754641"/>
                  <a:pt x="5205951" y="2093192"/>
                  <a:pt x="5205951" y="3621656"/>
                </a:cubicBezTo>
                <a:cubicBezTo>
                  <a:pt x="5205951" y="4969131"/>
                  <a:pt x="4277226" y="5602839"/>
                  <a:pt x="3331601" y="6374814"/>
                </a:cubicBezTo>
                <a:cubicBezTo>
                  <a:pt x="3159398" y="6515397"/>
                  <a:pt x="2988771" y="6653108"/>
                  <a:pt x="2814953" y="6780599"/>
                </a:cubicBezTo>
                <a:lnTo>
                  <a:pt x="2703197" y="6858000"/>
                </a:lnTo>
                <a:lnTo>
                  <a:pt x="2489695" y="6858000"/>
                </a:lnTo>
                <a:lnTo>
                  <a:pt x="1709529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Freeform: Shape 12">
            <a:extLst>
              <a:ext uri="{FF2B5EF4-FFF2-40B4-BE49-F238E27FC236}">
                <a16:creationId xmlns:a16="http://schemas.microsoft.com/office/drawing/2014/main" id="{479F0FB3-8461-462D-84A2-53106FBF4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53480" y="0"/>
            <a:ext cx="2529723" cy="6858000"/>
          </a:xfrm>
          <a:custGeom>
            <a:avLst/>
            <a:gdLst>
              <a:gd name="connsiteX0" fmla="*/ 1258269 w 2529723"/>
              <a:gd name="connsiteY0" fmla="*/ 0 h 6858000"/>
              <a:gd name="connsiteX1" fmla="*/ 1275627 w 2529723"/>
              <a:gd name="connsiteY1" fmla="*/ 0 h 6858000"/>
              <a:gd name="connsiteX2" fmla="*/ 1302560 w 2529723"/>
              <a:gd name="connsiteY2" fmla="*/ 24338 h 6858000"/>
              <a:gd name="connsiteX3" fmla="*/ 2522825 w 2529723"/>
              <a:gd name="connsiteY3" fmla="*/ 3678515 h 6858000"/>
              <a:gd name="connsiteX4" fmla="*/ 557500 w 2529723"/>
              <a:gd name="connsiteY4" fmla="*/ 6451411 h 6858000"/>
              <a:gd name="connsiteX5" fmla="*/ 32482 w 2529723"/>
              <a:gd name="connsiteY5" fmla="*/ 6849373 h 6858000"/>
              <a:gd name="connsiteX6" fmla="*/ 19531 w 2529723"/>
              <a:gd name="connsiteY6" fmla="*/ 6858000 h 6858000"/>
              <a:gd name="connsiteX7" fmla="*/ 0 w 2529723"/>
              <a:gd name="connsiteY7" fmla="*/ 6858000 h 6858000"/>
              <a:gd name="connsiteX8" fmla="*/ 14202 w 2529723"/>
              <a:gd name="connsiteY8" fmla="*/ 6848540 h 6858000"/>
              <a:gd name="connsiteX9" fmla="*/ 539221 w 2529723"/>
              <a:gd name="connsiteY9" fmla="*/ 6450578 h 6858000"/>
              <a:gd name="connsiteX10" fmla="*/ 2504546 w 2529723"/>
              <a:gd name="connsiteY10" fmla="*/ 3677682 h 6858000"/>
              <a:gd name="connsiteX11" fmla="*/ 1284280 w 2529723"/>
              <a:gd name="connsiteY11" fmla="*/ 2350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29723" h="6858000">
                <a:moveTo>
                  <a:pt x="1258269" y="0"/>
                </a:moveTo>
                <a:lnTo>
                  <a:pt x="1275627" y="0"/>
                </a:lnTo>
                <a:lnTo>
                  <a:pt x="1302560" y="24338"/>
                </a:lnTo>
                <a:cubicBezTo>
                  <a:pt x="2156831" y="855667"/>
                  <a:pt x="2590622" y="2191755"/>
                  <a:pt x="2522825" y="3678515"/>
                </a:cubicBezTo>
                <a:cubicBezTo>
                  <a:pt x="2459072" y="5076606"/>
                  <a:pt x="1519830" y="5692656"/>
                  <a:pt x="557500" y="6451411"/>
                </a:cubicBezTo>
                <a:cubicBezTo>
                  <a:pt x="382255" y="6589587"/>
                  <a:pt x="208689" y="6724853"/>
                  <a:pt x="32482" y="6849373"/>
                </a:cubicBezTo>
                <a:lnTo>
                  <a:pt x="19531" y="6858000"/>
                </a:lnTo>
                <a:lnTo>
                  <a:pt x="0" y="6858000"/>
                </a:lnTo>
                <a:lnTo>
                  <a:pt x="14202" y="6848540"/>
                </a:lnTo>
                <a:cubicBezTo>
                  <a:pt x="190409" y="6724020"/>
                  <a:pt x="363976" y="6588754"/>
                  <a:pt x="539221" y="6450578"/>
                </a:cubicBezTo>
                <a:cubicBezTo>
                  <a:pt x="1501550" y="5691822"/>
                  <a:pt x="2440792" y="5075773"/>
                  <a:pt x="2504546" y="3677682"/>
                </a:cubicBezTo>
                <a:cubicBezTo>
                  <a:pt x="2572343" y="2190921"/>
                  <a:pt x="2138551" y="854834"/>
                  <a:pt x="1284280" y="2350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sp>
        <p:nvSpPr>
          <p:cNvPr id="20" name="Freeform: Shape 14">
            <a:extLst>
              <a:ext uri="{FF2B5EF4-FFF2-40B4-BE49-F238E27FC236}">
                <a16:creationId xmlns:a16="http://schemas.microsoft.com/office/drawing/2014/main" id="{11E3C311-4E8A-45D9-97BF-07F5FD3469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758825" y="0"/>
            <a:ext cx="2536434" cy="6858000"/>
          </a:xfrm>
          <a:custGeom>
            <a:avLst/>
            <a:gdLst>
              <a:gd name="connsiteX0" fmla="*/ 879731 w 2536434"/>
              <a:gd name="connsiteY0" fmla="*/ 0 h 6858000"/>
              <a:gd name="connsiteX1" fmla="*/ 913411 w 2536434"/>
              <a:gd name="connsiteY1" fmla="*/ 0 h 6858000"/>
              <a:gd name="connsiteX2" fmla="*/ 935535 w 2536434"/>
              <a:gd name="connsiteY2" fmla="*/ 14997 h 6858000"/>
              <a:gd name="connsiteX3" fmla="*/ 2536434 w 2536434"/>
              <a:gd name="connsiteY3" fmla="*/ 3621656 h 6858000"/>
              <a:gd name="connsiteX4" fmla="*/ 662084 w 2536434"/>
              <a:gd name="connsiteY4" fmla="*/ 6374814 h 6858000"/>
              <a:gd name="connsiteX5" fmla="*/ 145436 w 2536434"/>
              <a:gd name="connsiteY5" fmla="*/ 6780599 h 6858000"/>
              <a:gd name="connsiteX6" fmla="*/ 33680 w 2536434"/>
              <a:gd name="connsiteY6" fmla="*/ 6858000 h 6858000"/>
              <a:gd name="connsiteX7" fmla="*/ 0 w 2536434"/>
              <a:gd name="connsiteY7" fmla="*/ 6858000 h 6858000"/>
              <a:gd name="connsiteX8" fmla="*/ 111756 w 2536434"/>
              <a:gd name="connsiteY8" fmla="*/ 6780599 h 6858000"/>
              <a:gd name="connsiteX9" fmla="*/ 628404 w 2536434"/>
              <a:gd name="connsiteY9" fmla="*/ 6374814 h 6858000"/>
              <a:gd name="connsiteX10" fmla="*/ 2502754 w 2536434"/>
              <a:gd name="connsiteY10" fmla="*/ 3621656 h 6858000"/>
              <a:gd name="connsiteX11" fmla="*/ 901855 w 2536434"/>
              <a:gd name="connsiteY11" fmla="*/ 1499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36434" h="6858000">
                <a:moveTo>
                  <a:pt x="879731" y="0"/>
                </a:moveTo>
                <a:lnTo>
                  <a:pt x="913411" y="0"/>
                </a:lnTo>
                <a:lnTo>
                  <a:pt x="935535" y="14997"/>
                </a:lnTo>
                <a:cubicBezTo>
                  <a:pt x="1962698" y="754641"/>
                  <a:pt x="2536434" y="2093192"/>
                  <a:pt x="2536434" y="3621656"/>
                </a:cubicBezTo>
                <a:cubicBezTo>
                  <a:pt x="2536434" y="4969131"/>
                  <a:pt x="1607709" y="5602839"/>
                  <a:pt x="662084" y="6374814"/>
                </a:cubicBezTo>
                <a:cubicBezTo>
                  <a:pt x="489881" y="6515397"/>
                  <a:pt x="319254" y="6653108"/>
                  <a:pt x="145436" y="6780599"/>
                </a:cubicBezTo>
                <a:lnTo>
                  <a:pt x="33680" y="6858000"/>
                </a:lnTo>
                <a:lnTo>
                  <a:pt x="0" y="6858000"/>
                </a:lnTo>
                <a:lnTo>
                  <a:pt x="111756" y="6780599"/>
                </a:lnTo>
                <a:cubicBezTo>
                  <a:pt x="285574" y="6653108"/>
                  <a:pt x="456201" y="6515397"/>
                  <a:pt x="628404" y="6374814"/>
                </a:cubicBezTo>
                <a:cubicBezTo>
                  <a:pt x="1574029" y="5602839"/>
                  <a:pt x="2502754" y="4969131"/>
                  <a:pt x="2502754" y="3621656"/>
                </a:cubicBezTo>
                <a:cubicBezTo>
                  <a:pt x="2502754" y="2093192"/>
                  <a:pt x="1929018" y="754641"/>
                  <a:pt x="901855" y="1499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"/>
              <a:ea typeface="+mn-ea"/>
              <a:cs typeface="+mn-cs"/>
            </a:endParaRPr>
          </a:p>
        </p:txBody>
      </p:sp>
      <p:pic>
        <p:nvPicPr>
          <p:cNvPr id="21" name="Picture 3" descr="A blue abstract watercolor pattern on a white background">
            <a:extLst>
              <a:ext uri="{FF2B5EF4-FFF2-40B4-BE49-F238E27FC236}">
                <a16:creationId xmlns:a16="http://schemas.microsoft.com/office/drawing/2014/main" id="{8321B5A9-F650-0724-6C97-B3B44D897E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30" r="29264" b="-1"/>
          <a:stretch/>
        </p:blipFill>
        <p:spPr>
          <a:xfrm>
            <a:off x="7187979" y="10"/>
            <a:ext cx="5004021" cy="6857990"/>
          </a:xfrm>
          <a:custGeom>
            <a:avLst/>
            <a:gdLst/>
            <a:ahLst/>
            <a:cxnLst/>
            <a:rect l="l" t="t" r="r" b="b"/>
            <a:pathLst>
              <a:path w="4901771" h="6858000">
                <a:moveTo>
                  <a:pt x="1623023" y="0"/>
                </a:moveTo>
                <a:lnTo>
                  <a:pt x="2716256" y="0"/>
                </a:lnTo>
                <a:lnTo>
                  <a:pt x="3496422" y="0"/>
                </a:lnTo>
                <a:lnTo>
                  <a:pt x="4544484" y="0"/>
                </a:lnTo>
                <a:lnTo>
                  <a:pt x="4710787" y="0"/>
                </a:lnTo>
                <a:lnTo>
                  <a:pt x="4901771" y="0"/>
                </a:lnTo>
                <a:lnTo>
                  <a:pt x="4901771" y="6858000"/>
                </a:lnTo>
                <a:lnTo>
                  <a:pt x="4710787" y="6858000"/>
                </a:lnTo>
                <a:lnTo>
                  <a:pt x="4544484" y="6858000"/>
                </a:lnTo>
                <a:lnTo>
                  <a:pt x="3496422" y="6858000"/>
                </a:lnTo>
                <a:lnTo>
                  <a:pt x="2716256" y="6858000"/>
                </a:lnTo>
                <a:lnTo>
                  <a:pt x="2502754" y="6858000"/>
                </a:lnTo>
                <a:lnTo>
                  <a:pt x="2390998" y="6780599"/>
                </a:lnTo>
                <a:cubicBezTo>
                  <a:pt x="2217180" y="6653108"/>
                  <a:pt x="2046553" y="6515397"/>
                  <a:pt x="1874350" y="6374814"/>
                </a:cubicBezTo>
                <a:cubicBezTo>
                  <a:pt x="928725" y="5602839"/>
                  <a:pt x="0" y="4969131"/>
                  <a:pt x="0" y="3621656"/>
                </a:cubicBezTo>
                <a:cubicBezTo>
                  <a:pt x="0" y="2093192"/>
                  <a:pt x="573736" y="754641"/>
                  <a:pt x="1600899" y="14997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91215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4319E942-F2BE-7604-5F14-2BEB6A942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Izkušnje 2012 - 2020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8CFED91-FA3A-E578-3FAD-603FC254C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0239" y="2197916"/>
            <a:ext cx="8770571" cy="4017534"/>
          </a:xfrm>
        </p:spPr>
        <p:txBody>
          <a:bodyPr/>
          <a:lstStyle/>
          <a:p>
            <a:pPr marL="285750" indent="-285750">
              <a:buFontTx/>
              <a:buChar char="-"/>
            </a:pPr>
            <a:r>
              <a:rPr lang="sl-SI" dirty="0"/>
              <a:t>Velike razlike med posredniškimi telesi tako vsebinsko kot administrativno</a:t>
            </a:r>
          </a:p>
          <a:p>
            <a:pPr marL="285750" indent="-285750">
              <a:buFontTx/>
              <a:buChar char="-"/>
            </a:pPr>
            <a:r>
              <a:rPr lang="sl-SI" dirty="0"/>
              <a:t>MJU: skupno programiranje, ciljno (rezultatsko) naravnani javni razpisi, uporaba poenostavljenih oblik stroškov </a:t>
            </a:r>
            <a:r>
              <a:rPr lang="sl-SI" dirty="0">
                <a:sym typeface="Wingdings" panose="05000000000000000000" pitchFamily="2" charset="2"/>
              </a:rPr>
              <a:t> dobri rezultati</a:t>
            </a:r>
          </a:p>
          <a:p>
            <a:pPr marL="285750" indent="-285750">
              <a:buFontTx/>
              <a:buChar char="-"/>
            </a:pPr>
            <a:r>
              <a:rPr lang="sl-SI" dirty="0">
                <a:sym typeface="Wingdings" panose="05000000000000000000" pitchFamily="2" charset="2"/>
              </a:rPr>
              <a:t>Večina ostalih (npr. MDDSZ, URSM): bolj </a:t>
            </a:r>
            <a:r>
              <a:rPr lang="sl-SI" dirty="0" err="1">
                <a:sym typeface="Wingdings" panose="05000000000000000000" pitchFamily="2" charset="2"/>
              </a:rPr>
              <a:t>bottom-down</a:t>
            </a:r>
            <a:r>
              <a:rPr lang="sl-SI" dirty="0">
                <a:sym typeface="Wingdings" panose="05000000000000000000" pitchFamily="2" charset="2"/>
              </a:rPr>
              <a:t> pristop, ki je tudi slabše </a:t>
            </a:r>
            <a:r>
              <a:rPr lang="sl-SI" dirty="0" err="1">
                <a:sym typeface="Wingdings" panose="05000000000000000000" pitchFamily="2" charset="2"/>
              </a:rPr>
              <a:t>skomuniciran</a:t>
            </a:r>
            <a:r>
              <a:rPr lang="sl-SI" dirty="0">
                <a:sym typeface="Wingdings" panose="05000000000000000000" pitchFamily="2" charset="2"/>
              </a:rPr>
              <a:t>, nejasni cilji razpisa z vidika pričakovanih rezultatov  generalno gledano slabši projekti</a:t>
            </a:r>
          </a:p>
          <a:p>
            <a:pPr lvl="4" indent="0">
              <a:buNone/>
            </a:pP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24180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1899E78E-10D6-18CE-FA37-A70AB2B5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Izkušnje 2012 - 2020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CCF17761-1AC4-4731-FD58-0588EDBFA8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sl-SI" dirty="0"/>
              <a:t>Velike razlike pri administraciji (različna obravnava stroškov ipd.) </a:t>
            </a:r>
            <a:r>
              <a:rPr lang="sl-SI" dirty="0">
                <a:sym typeface="Wingdings" panose="05000000000000000000" pitchFamily="2" charset="2"/>
              </a:rPr>
              <a:t> težava predvsem za NVO, ki so imele projekte od različnih PO</a:t>
            </a:r>
          </a:p>
          <a:p>
            <a:pPr marL="285750" indent="-285750">
              <a:buFontTx/>
              <a:buChar char="-"/>
            </a:pPr>
            <a:r>
              <a:rPr lang="sl-SI" dirty="0">
                <a:sym typeface="Wingdings" panose="05000000000000000000" pitchFamily="2" charset="2"/>
              </a:rPr>
              <a:t>Največ kritik: </a:t>
            </a:r>
            <a:r>
              <a:rPr lang="sl-SI" dirty="0" err="1">
                <a:sym typeface="Wingdings" panose="05000000000000000000" pitchFamily="2" charset="2"/>
              </a:rPr>
              <a:t>eMA</a:t>
            </a:r>
            <a:r>
              <a:rPr lang="sl-SI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594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6D778921-73BC-08D4-8392-EA2FBA9F0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Dobra praksa: JR za podporno okolje NVO (MJU)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3E5E5CCC-F255-F7B4-BDA3-CA8291A294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sl-SI" dirty="0"/>
              <a:t>Horizontalna mreža, regionalna stičišča, vsebinske mreže</a:t>
            </a:r>
          </a:p>
          <a:p>
            <a:pPr marL="285750" indent="-285750">
              <a:buFontTx/>
              <a:buChar char="-"/>
            </a:pPr>
            <a:r>
              <a:rPr lang="sl-SI" dirty="0"/>
              <a:t>Namen: podpora infrastrukturi, ki nevladnih organizacijam pomaga pri razvoju in zagovorništvu</a:t>
            </a:r>
          </a:p>
          <a:p>
            <a:pPr marL="285750" indent="-285750">
              <a:buFontTx/>
              <a:buChar char="-"/>
            </a:pPr>
            <a:r>
              <a:rPr lang="sl-SI" dirty="0"/>
              <a:t>JR sledil potrebam na terenu, upošteval izkušnje iz prejšnjih razpisov</a:t>
            </a:r>
          </a:p>
          <a:p>
            <a:pPr marL="285750" indent="-285750">
              <a:buFontTx/>
              <a:buChar char="-"/>
            </a:pPr>
            <a:r>
              <a:rPr lang="sl-SI" dirty="0"/>
              <a:t>Izboljšala se je pravna varnost NVO, usposobljenost za izvajanje projektov in storitev, izboljšala se je nacionalna zakonodaje, javno financiranje na lokalni ravni ipd. </a:t>
            </a:r>
          </a:p>
        </p:txBody>
      </p:sp>
    </p:spTree>
    <p:extLst>
      <p:ext uri="{BB962C8B-B14F-4D97-AF65-F5344CB8AC3E}">
        <p14:creationId xmlns:p14="http://schemas.microsoft.com/office/powerpoint/2010/main" val="2457778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C43ED31-AB73-B615-B859-D32C12CC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Dobra praksa: Društvo NOVUS, socialna aktivacija 2019-2022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A451AD7-05D3-5368-0B35-2CCFD9130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Namen: aktivacija neaktivnih in dolgotrajno brezposelnih oseb z različnimi težavami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JR sledil potrebam na terenu, upošteval izkušnje iz pilotnega projekta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Izvedenih 10 8-mesečnih programov v krajih Velenje, Mozirje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Število vključenih oseb: načrtovano: 150 – realizirano 152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Delež oseb, vključenih v iskanje zaposlitve, izobraževanje/usposabljanje, pridobivanje kvalifikacij ali zaposlitev: načrtovano 25 % (38 oseb) – realizirano 45 % (68 oseb)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/>
              <a:t>Aktivno sodelovanje z 32 institucijami/podjetji pri pridobivanju praktičnih izkušenj. </a:t>
            </a:r>
          </a:p>
        </p:txBody>
      </p:sp>
    </p:spTree>
    <p:extLst>
      <p:ext uri="{BB962C8B-B14F-4D97-AF65-F5344CB8AC3E}">
        <p14:creationId xmlns:p14="http://schemas.microsoft.com/office/powerpoint/2010/main" val="3488410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C43ED31-AB73-B615-B859-D32C12CC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Dobra praksa: Društvo NOVUS, karierni center 2019-2022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EA451AD7-05D3-5368-0B35-2CCFD91309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l-SI" dirty="0"/>
              <a:t>Število aktivno vključenih osnovnih in srednjih šol: 110 </a:t>
            </a:r>
          </a:p>
          <a:p>
            <a:r>
              <a:rPr lang="sl-SI" dirty="0"/>
              <a:t>Število izvedenih dogodkov razvijanja interesov mladih, spoznavanja sveta dela in poklicev: načrtovano: 200 – realizirano 621 </a:t>
            </a:r>
          </a:p>
          <a:p>
            <a:r>
              <a:rPr lang="sl-SI" dirty="0"/>
              <a:t>Število izvedenih individualnih svetovanj: načrtovano 1000 – realizirano 1238</a:t>
            </a:r>
          </a:p>
          <a:p>
            <a:r>
              <a:rPr lang="sl-SI" dirty="0"/>
              <a:t>Število izvedenih podpornih aktivnosti za starše: načrtovano 50 – realizirano 96</a:t>
            </a:r>
          </a:p>
          <a:p>
            <a:r>
              <a:rPr lang="sl-SI" dirty="0"/>
              <a:t>Število izvedenih dogodkov z namenom promocije in krepitve sodelovanja z deležniki: načrtovano 44 – realizirano 88 </a:t>
            </a:r>
          </a:p>
        </p:txBody>
      </p:sp>
    </p:spTree>
    <p:extLst>
      <p:ext uri="{BB962C8B-B14F-4D97-AF65-F5344CB8AC3E}">
        <p14:creationId xmlns:p14="http://schemas.microsoft.com/office/powerpoint/2010/main" val="2333299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5C43ED31-AB73-B615-B859-D32C12CCE6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/>
              <a:t>Dobra praksa: Društvo NOVUS, SPIN - KRVS 2019-2022</a:t>
            </a:r>
          </a:p>
        </p:txBody>
      </p:sp>
      <p:sp>
        <p:nvSpPr>
          <p:cNvPr id="4" name="PoljeZBesedilom 3">
            <a:extLst>
              <a:ext uri="{FF2B5EF4-FFF2-40B4-BE49-F238E27FC236}">
                <a16:creationId xmlns:a16="http://schemas.microsoft.com/office/drawing/2014/main" id="{9659695A-AC1E-C89C-1D3B-799908CCB7B7}"/>
              </a:ext>
            </a:extLst>
          </p:cNvPr>
          <p:cNvSpPr txBox="1"/>
          <p:nvPr/>
        </p:nvSpPr>
        <p:spPr>
          <a:xfrm>
            <a:off x="1494971" y="2257781"/>
            <a:ext cx="899264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Barlow" panose="00000500000000000000" pitchFamily="2" charset="-18"/>
              </a:rPr>
              <a:t>Namen projekta je spodbujanje vključevanja oseb, ki so pred izgubo zaposlitve oziroma oseb, katerih zaposlitev je ogrožena, v ukrepe na trgu dela.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V celotnem obdobju izvajanja od leta 2019 do konec projekta, se je 1.945 oseb vključilo v aktivnosti »Razvoj kariere«.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1.660 oseb je bilo v obdobju izvajanja vključenih v Aktivnosti za »Razvoj kompetenc«.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Skupno smo v sklopu 483 različnih usposabljanj in izvedli 68.187 opravljenih ur usposabljanj.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1758 oseb je ob zaključku aktivnosti v letu 2022 ohranilo zaposlitev ali pridobilo novo zaposlitev.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Aktivnosti so se izvajale na 46 priglašenih lokacijah po celotni KRVS (zavod RS za zaposlovanje, podjetja, institucije, organizacije)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Z aktivnostmi v kariernem projektu SPIN smo omogočili lažjih prehod v novo zaposlitev zaposlenim v podjetjih, katera so se soočila s stečajem ali zaprtjem obrata (Steklarna Rogaška, Dani AFC d.o.o.,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Escada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 </a:t>
            </a:r>
            <a:r>
              <a:rPr lang="sl-SI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Group</a:t>
            </a:r>
            <a:r>
              <a:rPr lang="sl-SI" dirty="0">
                <a:solidFill>
                  <a:schemeClr val="tx1">
                    <a:lumMod val="75000"/>
                    <a:lumOff val="25000"/>
                  </a:schemeClr>
                </a:solidFill>
                <a:latin typeface="Barlow" panose="00000500000000000000" pitchFamily="2" charset="-18"/>
              </a:rPr>
              <a:t> – Gornja Radgona).</a:t>
            </a:r>
          </a:p>
        </p:txBody>
      </p:sp>
    </p:spTree>
    <p:extLst>
      <p:ext uri="{BB962C8B-B14F-4D97-AF65-F5344CB8AC3E}">
        <p14:creationId xmlns:p14="http://schemas.microsoft.com/office/powerpoint/2010/main" val="866033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C9112FCB-AFB0-3A3B-E202-8AC33278F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Načrti 2021 - 2027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6A92B03F-F105-DD76-3A32-4AD083563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sl-SI" dirty="0"/>
              <a:t>Težko govorimo o načrtih, ker v programiranje OP civilna družba praktično ni bila vključena</a:t>
            </a:r>
          </a:p>
          <a:p>
            <a:pPr marL="285750" indent="-285750">
              <a:buFontTx/>
              <a:buChar char="-"/>
            </a:pPr>
            <a:r>
              <a:rPr lang="sl-SI" dirty="0"/>
              <a:t>Razumevanje vsebine OP odvisno od aktivnosti (komuniciranja načrtov) posameznega posredniškega telesa, ki pa je večinoma zelo skopo oz. tehnično</a:t>
            </a:r>
          </a:p>
        </p:txBody>
      </p:sp>
    </p:spTree>
    <p:extLst>
      <p:ext uri="{BB962C8B-B14F-4D97-AF65-F5344CB8AC3E}">
        <p14:creationId xmlns:p14="http://schemas.microsoft.com/office/powerpoint/2010/main" val="1836663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>
            <a:extLst>
              <a:ext uri="{FF2B5EF4-FFF2-40B4-BE49-F238E27FC236}">
                <a16:creationId xmlns:a16="http://schemas.microsoft.com/office/drawing/2014/main" id="{EAEA0842-480E-DDBE-4278-583E7881C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Priporočila za boljše izvajanje</a:t>
            </a:r>
          </a:p>
        </p:txBody>
      </p:sp>
      <p:sp>
        <p:nvSpPr>
          <p:cNvPr id="3" name="Označba mesta vsebine 2">
            <a:extLst>
              <a:ext uri="{FF2B5EF4-FFF2-40B4-BE49-F238E27FC236}">
                <a16:creationId xmlns:a16="http://schemas.microsoft.com/office/drawing/2014/main" id="{9B4D6B47-F3C6-2A61-C98B-BFF771C317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sl-SI" dirty="0"/>
              <a:t>Jasno definiranje ciljev v razpisih (cilji naj bodo vezani na rezultate – </a:t>
            </a:r>
            <a:r>
              <a:rPr lang="sl-SI" dirty="0" err="1"/>
              <a:t>outcomes</a:t>
            </a:r>
            <a:r>
              <a:rPr lang="sl-SI" dirty="0"/>
              <a:t>) </a:t>
            </a:r>
          </a:p>
          <a:p>
            <a:pPr marL="285750" indent="-285750">
              <a:buFontTx/>
              <a:buChar char="-"/>
            </a:pPr>
            <a:r>
              <a:rPr lang="sl-SI" dirty="0"/>
              <a:t>Zelo plastična predstavitev pričakovanih rezultatov na delavnici, zato da potencialni prijavitelji resnično razumejo, kakšni projekti so zaželeni</a:t>
            </a:r>
          </a:p>
          <a:p>
            <a:pPr marL="285750" indent="-285750">
              <a:buFontTx/>
              <a:buChar char="-"/>
            </a:pPr>
            <a:r>
              <a:rPr lang="sl-SI" dirty="0"/>
              <a:t>Več poguma pri uporabi poenostavljenih </a:t>
            </a:r>
            <a:r>
              <a:rPr lang="sl-SI"/>
              <a:t>oblik stroškov</a:t>
            </a:r>
          </a:p>
          <a:p>
            <a:pPr marL="285750" indent="-285750">
              <a:buFontTx/>
              <a:buChar char="-"/>
            </a:pPr>
            <a:r>
              <a:rPr lang="sl-SI"/>
              <a:t>Večja </a:t>
            </a:r>
            <a:r>
              <a:rPr lang="sl-SI" dirty="0"/>
              <a:t>usklajenost med PO glede administracije</a:t>
            </a:r>
          </a:p>
        </p:txBody>
      </p:sp>
    </p:spTree>
    <p:extLst>
      <p:ext uri="{BB962C8B-B14F-4D97-AF65-F5344CB8AC3E}">
        <p14:creationId xmlns:p14="http://schemas.microsoft.com/office/powerpoint/2010/main" val="162886578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LinesVTI">
  <a:themeElements>
    <a:clrScheme name="AnalogousFromDarkSeedLeftStep">
      <a:dk1>
        <a:srgbClr val="000000"/>
      </a:dk1>
      <a:lt1>
        <a:srgbClr val="FFFFFF"/>
      </a:lt1>
      <a:dk2>
        <a:srgbClr val="1B2830"/>
      </a:dk2>
      <a:lt2>
        <a:srgbClr val="F1F3F0"/>
      </a:lt2>
      <a:accent1>
        <a:srgbClr val="A629E7"/>
      </a:accent1>
      <a:accent2>
        <a:srgbClr val="592FD9"/>
      </a:accent2>
      <a:accent3>
        <a:srgbClr val="294AE7"/>
      </a:accent3>
      <a:accent4>
        <a:srgbClr val="1787D5"/>
      </a:accent4>
      <a:accent5>
        <a:srgbClr val="22BFBE"/>
      </a:accent5>
      <a:accent6>
        <a:srgbClr val="16C67B"/>
      </a:accent6>
      <a:hlink>
        <a:srgbClr val="3897A9"/>
      </a:hlink>
      <a:folHlink>
        <a:srgbClr val="7F7F7F"/>
      </a:folHlink>
    </a:clrScheme>
    <a:fontScheme name="Custom 7">
      <a:majorFont>
        <a:latin typeface="Meiryo"/>
        <a:ea typeface=""/>
        <a:cs typeface=""/>
      </a:majorFont>
      <a:minorFont>
        <a:latin typeface="Meiryo"/>
        <a:ea typeface=""/>
        <a:cs typeface="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LinesVTI" id="{8C0B0F05-C8D0-4078-9615-83E590287484}" vid="{43A7BC57-C1E3-4EE6-BDBC-5422DD574A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612</Words>
  <Application>Microsoft Office PowerPoint</Application>
  <PresentationFormat>Širokozaslonsko</PresentationFormat>
  <Paragraphs>42</Paragraphs>
  <Slides>9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9</vt:i4>
      </vt:variant>
    </vt:vector>
  </HeadingPairs>
  <TitlesOfParts>
    <vt:vector size="14" baseType="lpstr">
      <vt:lpstr>Meiryo</vt:lpstr>
      <vt:lpstr>Arial</vt:lpstr>
      <vt:lpstr>Barlow</vt:lpstr>
      <vt:lpstr>Corbel</vt:lpstr>
      <vt:lpstr>SketchLinesVTI</vt:lpstr>
      <vt:lpstr>Primeri dobrih praks nevladnih organizacij iz obdobja 2014–2020 ter njihovi načrti v obdobju 2021–2027 </vt:lpstr>
      <vt:lpstr>Izkušnje 2012 - 2020</vt:lpstr>
      <vt:lpstr>Izkušnje 2012 - 2020</vt:lpstr>
      <vt:lpstr>Dobra praksa: JR za podporno okolje NVO (MJU)</vt:lpstr>
      <vt:lpstr>Dobra praksa: Društvo NOVUS, socialna aktivacija 2019-2022</vt:lpstr>
      <vt:lpstr>Dobra praksa: Društvo NOVUS, karierni center 2019-2022</vt:lpstr>
      <vt:lpstr>Dobra praksa: Društvo NOVUS, SPIN - KRVS 2019-2022</vt:lpstr>
      <vt:lpstr>Načrti 2021 - 2027</vt:lpstr>
      <vt:lpstr>Priporočila za boljše izvajanje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Primeri dobrih praks nevladnih organizacij iz obdobja 2014–2020 ter njihovi načrti v obdobju 2021–2027</dc:title>
  <dc:creator>Tina Divjak</dc:creator>
  <cp:lastModifiedBy>Snjezana Lekić</cp:lastModifiedBy>
  <cp:revision>4</cp:revision>
  <cp:lastPrinted>2023-06-22T09:44:33Z</cp:lastPrinted>
  <dcterms:created xsi:type="dcterms:W3CDTF">2023-06-20T12:21:40Z</dcterms:created>
  <dcterms:modified xsi:type="dcterms:W3CDTF">2023-06-22T09:44:35Z</dcterms:modified>
</cp:coreProperties>
</file>