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59" r:id="rId4"/>
    <p:sldId id="258" r:id="rId5"/>
    <p:sldId id="257" r:id="rId6"/>
    <p:sldId id="261" r:id="rId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984CBA2B-987C-4894-9088-053ED616C6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20853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6957A7A-CC23-419D-861B-F64F1952D7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6392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2BCDAD8-BBF8-45BE-B3AB-ED772CD8A6DB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71592-CA70-4DF6-9E52-A8F9B155E1C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5042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BB97E-D15E-4975-B6B3-6D7E546E9D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53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252DF-18F6-40DB-A46F-EBC0D2FF2B2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396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4053F-8C8B-4B0C-ABD9-5B04811DF7C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019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CA64D-40E0-4F36-BACC-2AEC0123E3D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324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B22B0-37E6-403A-88B8-A0810DEDC20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7040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F8BFF-6380-423A-B7F5-D3CD2F728BB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0827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D7015-ECE6-435A-9109-D5C8745AEA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920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9903C-397C-4E86-9210-C68B1646929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465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C1AB8-6E42-4294-BC88-1568AC59A4D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956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7CC0591-1704-4FCE-88AD-DAB18903CDE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zsolt.szokolai@ec.europa.e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03648" y="2565400"/>
            <a:ext cx="7632402" cy="790575"/>
          </a:xfrm>
        </p:spPr>
        <p:txBody>
          <a:bodyPr/>
          <a:lstStyle/>
          <a:p>
            <a:r>
              <a:rPr lang="hu-HU" altLang="en-US" sz="4000" dirty="0" smtClean="0"/>
              <a:t>Cross-border </a:t>
            </a:r>
            <a:r>
              <a:rPr lang="hu-HU" altLang="en-US" sz="4000" dirty="0" err="1" smtClean="0"/>
              <a:t>cooperation</a:t>
            </a:r>
            <a:r>
              <a:rPr lang="hu-HU" altLang="en-US" sz="4000" dirty="0" smtClean="0"/>
              <a:t> programmes </a:t>
            </a:r>
            <a:r>
              <a:rPr lang="hu-HU" altLang="en-US" sz="4000" dirty="0" err="1" smtClean="0"/>
              <a:t>in</a:t>
            </a:r>
            <a:r>
              <a:rPr lang="hu-HU" altLang="en-US" sz="4000" dirty="0" smtClean="0"/>
              <a:t> </a:t>
            </a:r>
            <a:r>
              <a:rPr lang="hu-HU" altLang="en-US" sz="4000" dirty="0" err="1" smtClean="0"/>
              <a:t>Slovenia</a:t>
            </a:r>
            <a:endParaRPr lang="en-GB" altLang="en-US" sz="4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365104"/>
            <a:ext cx="8532812" cy="1080021"/>
          </a:xfrm>
        </p:spPr>
        <p:txBody>
          <a:bodyPr/>
          <a:lstStyle/>
          <a:p>
            <a:r>
              <a:rPr lang="hu-HU" altLang="en-US" dirty="0" err="1" smtClean="0"/>
              <a:t>Synergy</a:t>
            </a:r>
            <a:r>
              <a:rPr lang="hu-HU" altLang="en-US" dirty="0" smtClean="0"/>
              <a:t> and </a:t>
            </a:r>
            <a:r>
              <a:rPr lang="hu-HU" altLang="en-US" dirty="0" err="1" smtClean="0"/>
              <a:t>complementarity</a:t>
            </a:r>
            <a:r>
              <a:rPr lang="hu-HU" altLang="en-US" dirty="0" smtClean="0"/>
              <a:t> </a:t>
            </a:r>
            <a:r>
              <a:rPr lang="hu-HU" altLang="en-US" dirty="0" err="1" smtClean="0"/>
              <a:t>with</a:t>
            </a:r>
            <a:r>
              <a:rPr lang="hu-HU" altLang="en-US" dirty="0" smtClean="0"/>
              <a:t> </a:t>
            </a:r>
            <a:r>
              <a:rPr lang="hu-HU" altLang="en-US" dirty="0" err="1" smtClean="0"/>
              <a:t>other</a:t>
            </a:r>
            <a:r>
              <a:rPr lang="hu-HU" altLang="en-US" dirty="0" smtClean="0"/>
              <a:t> programmes and </a:t>
            </a:r>
            <a:r>
              <a:rPr lang="hu-HU" altLang="en-US" dirty="0" err="1" smtClean="0"/>
              <a:t>funds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:\GIS-Maps\2014-2020\crossborder\ERDF_by_country\SI_Crossborder_A4L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597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71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49201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124744"/>
            <a:ext cx="8229600" cy="936625"/>
          </a:xfrm>
        </p:spPr>
        <p:txBody>
          <a:bodyPr/>
          <a:lstStyle/>
          <a:p>
            <a:r>
              <a:rPr lang="hu-HU" altLang="en-US" sz="2400" dirty="0" err="1" smtClean="0"/>
              <a:t>Focus</a:t>
            </a:r>
            <a:r>
              <a:rPr lang="hu-HU" altLang="en-US" sz="2400" dirty="0" smtClean="0"/>
              <a:t> </a:t>
            </a:r>
            <a:r>
              <a:rPr lang="hu-HU" altLang="en-US" sz="2400" dirty="0" err="1" smtClean="0"/>
              <a:t>on</a:t>
            </a:r>
            <a:r>
              <a:rPr lang="hu-HU" altLang="en-US" sz="2400" dirty="0" smtClean="0"/>
              <a:t> </a:t>
            </a:r>
            <a:r>
              <a:rPr lang="hu-HU" altLang="en-US" sz="2400" dirty="0" err="1" smtClean="0"/>
              <a:t>environment</a:t>
            </a:r>
            <a:r>
              <a:rPr lang="hu-HU" altLang="en-US" sz="2400" dirty="0" smtClean="0"/>
              <a:t> and </a:t>
            </a:r>
            <a:r>
              <a:rPr lang="hu-HU" altLang="en-US" sz="2400" dirty="0" err="1" smtClean="0"/>
              <a:t>cooperation</a:t>
            </a:r>
            <a:r>
              <a:rPr lang="hu-HU" altLang="en-US" sz="2400" dirty="0" smtClean="0"/>
              <a:t> 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147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24745"/>
            <a:ext cx="8229600" cy="1008112"/>
          </a:xfrm>
        </p:spPr>
        <p:txBody>
          <a:bodyPr/>
          <a:lstStyle/>
          <a:p>
            <a:r>
              <a:rPr lang="hu-HU" dirty="0" err="1" smtClean="0"/>
              <a:t>Allocation</a:t>
            </a:r>
            <a:r>
              <a:rPr lang="hu-HU" dirty="0" smtClean="0"/>
              <a:t> per </a:t>
            </a:r>
            <a:r>
              <a:rPr lang="hu-HU" dirty="0" err="1" smtClean="0"/>
              <a:t>TOs</a:t>
            </a:r>
            <a:r>
              <a:rPr lang="hu-HU" dirty="0" smtClean="0"/>
              <a:t> </a:t>
            </a:r>
            <a:r>
              <a:rPr lang="hu-HU" dirty="0" err="1" smtClean="0"/>
              <a:t>per</a:t>
            </a:r>
            <a:r>
              <a:rPr lang="hu-HU" dirty="0" smtClean="0"/>
              <a:t> programmes</a:t>
            </a:r>
            <a:endParaRPr lang="en-GB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8550734" cy="435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7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:\GIS-Maps\2014-2020\crossborder\ERDF_by_country\SI_Crossborder_A4L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648"/>
            <a:ext cx="8856984" cy="67413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335488" y="3574462"/>
            <a:ext cx="1600118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tx1"/>
                </a:solidFill>
              </a:rPr>
              <a:t>Flood</a:t>
            </a:r>
            <a:r>
              <a:rPr lang="hu-HU" b="1" dirty="0" smtClean="0">
                <a:solidFill>
                  <a:schemeClr val="tx1"/>
                </a:solidFill>
              </a:rPr>
              <a:t> </a:t>
            </a:r>
            <a:r>
              <a:rPr lang="hu-HU" b="1" dirty="0" err="1" smtClean="0">
                <a:solidFill>
                  <a:schemeClr val="tx1"/>
                </a:solidFill>
              </a:rPr>
              <a:t>protection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4221088"/>
            <a:ext cx="1317990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905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tx1"/>
                </a:solidFill>
              </a:rPr>
              <a:t>Natura</a:t>
            </a:r>
            <a:r>
              <a:rPr lang="hu-HU" b="1" dirty="0" smtClean="0">
                <a:solidFill>
                  <a:schemeClr val="tx1"/>
                </a:solidFill>
              </a:rPr>
              <a:t> 2000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3264051"/>
            <a:ext cx="1265090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905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tx1"/>
                </a:solidFill>
              </a:rPr>
              <a:t>Natura</a:t>
            </a:r>
            <a:r>
              <a:rPr lang="hu-HU" b="1" dirty="0" smtClean="0">
                <a:solidFill>
                  <a:schemeClr val="tx1"/>
                </a:solidFill>
              </a:rPr>
              <a:t> 2000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7183" y="2708920"/>
            <a:ext cx="1265090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905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tx1"/>
                </a:solidFill>
              </a:rPr>
              <a:t>Natura</a:t>
            </a:r>
            <a:r>
              <a:rPr lang="hu-HU" b="1" dirty="0" smtClean="0">
                <a:solidFill>
                  <a:schemeClr val="tx1"/>
                </a:solidFill>
              </a:rPr>
              <a:t> 2000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49845" y="3620628"/>
            <a:ext cx="1431776" cy="461665"/>
          </a:xfrm>
          <a:prstGeom prst="rec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905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txBody>
          <a:bodyPr wrap="square" rtlCol="0">
            <a:spAutoFit/>
          </a:bodyPr>
          <a:lstStyle/>
          <a:p>
            <a:r>
              <a:rPr lang="hu-HU" b="1" dirty="0" err="1" smtClean="0">
                <a:solidFill>
                  <a:schemeClr val="tx1"/>
                </a:solidFill>
              </a:rPr>
              <a:t>Gorizia-Nova</a:t>
            </a:r>
            <a:r>
              <a:rPr lang="hu-HU" b="1" dirty="0" smtClean="0">
                <a:solidFill>
                  <a:schemeClr val="tx1"/>
                </a:solidFill>
              </a:rPr>
              <a:t> </a:t>
            </a:r>
            <a:r>
              <a:rPr lang="hu-HU" b="1" dirty="0" err="1" smtClean="0">
                <a:solidFill>
                  <a:schemeClr val="tx1"/>
                </a:solidFill>
              </a:rPr>
              <a:t>Gorica</a:t>
            </a:r>
            <a:r>
              <a:rPr lang="hu-HU" b="1" dirty="0" smtClean="0">
                <a:solidFill>
                  <a:schemeClr val="tx1"/>
                </a:solidFill>
              </a:rPr>
              <a:t> ITI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70035" y="2989406"/>
            <a:ext cx="1132041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9050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txBody>
          <a:bodyPr wrap="none" rtlCol="0">
            <a:spAutoFit/>
          </a:bodyPr>
          <a:lstStyle/>
          <a:p>
            <a:r>
              <a:rPr lang="hu-HU" b="1" dirty="0" err="1" smtClean="0">
                <a:solidFill>
                  <a:schemeClr val="tx1"/>
                </a:solidFill>
              </a:rPr>
              <a:t>Innovation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3025254"/>
          </a:xfrm>
        </p:spPr>
        <p:txBody>
          <a:bodyPr/>
          <a:lstStyle/>
          <a:p>
            <a:pPr algn="ctr"/>
            <a:r>
              <a:rPr lang="hu-HU" dirty="0" err="1" smtClean="0"/>
              <a:t>Thank</a:t>
            </a:r>
            <a:r>
              <a:rPr lang="hu-HU" dirty="0" smtClean="0"/>
              <a:t> </a:t>
            </a:r>
            <a:r>
              <a:rPr lang="hu-HU" dirty="0" err="1" smtClean="0"/>
              <a:t>you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your</a:t>
            </a:r>
            <a:r>
              <a:rPr lang="hu-HU" dirty="0" smtClean="0"/>
              <a:t> </a:t>
            </a:r>
            <a:r>
              <a:rPr lang="hu-HU" dirty="0" err="1" smtClean="0"/>
              <a:t>attention</a:t>
            </a:r>
            <a:r>
              <a:rPr lang="hu-HU" dirty="0" smtClean="0"/>
              <a:t>!</a:t>
            </a:r>
            <a:br>
              <a:rPr lang="hu-HU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131775" y="4437112"/>
            <a:ext cx="53207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u-HU" sz="1800" b="1" dirty="0" smtClean="0"/>
              <a:t>Zsolt SZOKOLAI</a:t>
            </a:r>
          </a:p>
          <a:p>
            <a:pPr algn="r"/>
            <a:r>
              <a:rPr lang="hu-HU" sz="1800" b="1" dirty="0" smtClean="0"/>
              <a:t/>
            </a:r>
            <a:br>
              <a:rPr lang="hu-HU" sz="1800" b="1" dirty="0" smtClean="0"/>
            </a:br>
            <a:r>
              <a:rPr lang="hu-HU" sz="1800" b="1" dirty="0" err="1" smtClean="0">
                <a:hlinkClick r:id="rId2"/>
              </a:rPr>
              <a:t>zsolt.szokolai</a:t>
            </a:r>
            <a:r>
              <a:rPr lang="hu-HU" sz="1800" b="1" dirty="0" smtClean="0">
                <a:hlinkClick r:id="rId2"/>
              </a:rPr>
              <a:t>@</a:t>
            </a:r>
            <a:r>
              <a:rPr lang="hu-HU" sz="1800" b="1" dirty="0" err="1" smtClean="0">
                <a:hlinkClick r:id="rId2"/>
              </a:rPr>
              <a:t>ec.europa.eu</a:t>
            </a:r>
            <a:endParaRPr lang="hu-HU" sz="1800" b="1" dirty="0" smtClean="0"/>
          </a:p>
          <a:p>
            <a:pPr algn="r"/>
            <a:r>
              <a:rPr lang="hu-HU" sz="1800" b="1" dirty="0" smtClean="0"/>
              <a:t>DG REGIO D2 Cross-border </a:t>
            </a:r>
            <a:r>
              <a:rPr lang="hu-HU" sz="1800" b="1" dirty="0" err="1" smtClean="0"/>
              <a:t>cooperation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48188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297</TotalTime>
  <Words>43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Calibri</vt:lpstr>
      <vt:lpstr>Blank</vt:lpstr>
      <vt:lpstr>Cross-border cooperation programmes in Slovenia</vt:lpstr>
      <vt:lpstr>PowerPoint Presentation</vt:lpstr>
      <vt:lpstr>Focus on environment and cooperation </vt:lpstr>
      <vt:lpstr>Allocation per TOs per programmes</vt:lpstr>
      <vt:lpstr>PowerPoint Presentation</vt:lpstr>
      <vt:lpstr>Thank you for your attention!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Cross-border cooperation programmes in Slovenia</dc:title>
  <dc:creator>SZOKOLAI Zsolt (REGIO)</dc:creator>
  <cp:lastModifiedBy>SZOKOLAI Zsolt (REGIO)</cp:lastModifiedBy>
  <cp:revision>9</cp:revision>
  <dcterms:created xsi:type="dcterms:W3CDTF">2016-04-28T09:48:37Z</dcterms:created>
  <dcterms:modified xsi:type="dcterms:W3CDTF">2016-04-28T14:46:29Z</dcterms:modified>
</cp:coreProperties>
</file>