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402" r:id="rId3"/>
    <p:sldId id="420" r:id="rId4"/>
    <p:sldId id="418" r:id="rId5"/>
    <p:sldId id="419" r:id="rId6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kirbis" initials="m" lastIdx="0" clrIdx="0">
    <p:extLst>
      <p:ext uri="{19B8F6BF-5375-455C-9EA6-DF929625EA0E}">
        <p15:presenceInfo xmlns:p15="http://schemas.microsoft.com/office/powerpoint/2012/main" userId="mkirbis" providerId="None"/>
      </p:ext>
    </p:extLst>
  </p:cmAuthor>
  <p:cmAuthor id="2" name="S4_S" initials="S4" lastIdx="1" clrIdx="1">
    <p:extLst>
      <p:ext uri="{19B8F6BF-5375-455C-9EA6-DF929625EA0E}">
        <p15:presenceInfo xmlns:p15="http://schemas.microsoft.com/office/powerpoint/2012/main" userId="S4_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vetel slog 3 – poudarek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vetel slog 2 – poudarek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ematski slog 1 – poudarek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08" autoAdjust="0"/>
    <p:restoredTop sz="89631" autoAdjust="0"/>
  </p:normalViewPr>
  <p:slideViewPr>
    <p:cSldViewPr snapToGrid="0">
      <p:cViewPr varScale="1">
        <p:scale>
          <a:sx n="97" d="100"/>
          <a:sy n="97" d="100"/>
        </p:scale>
        <p:origin x="51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5796110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D3061824-B914-4418-8B9C-54D1F36FB87F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1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796110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6628363C-EA15-4EA1-A9BB-D61861C103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64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5796110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6BB406CA-5417-41F2-9BDB-E5796C61B5CD}" type="datetimeFigureOut">
              <a:rPr lang="sl-SI" smtClean="0"/>
              <a:t>31. 03. 2021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521075" y="889000"/>
            <a:ext cx="3192463" cy="239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1022984" y="3418540"/>
            <a:ext cx="8188647" cy="2797089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1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796110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85647311-B3B4-41E5-AF38-85226823664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3930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47311-B3B4-41E5-AF38-852268236641}" type="slidenum">
              <a:rPr lang="sl-SI" smtClean="0"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907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 anchor="ctr"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236417" y="1366750"/>
            <a:ext cx="1921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www.eu-skladi.si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81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FAA43-227E-4F11-92D3-0B5ECCA277CE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88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4.svrk@gov.si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4.svrk@gov.si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2429" y="314233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</a:t>
            </a:r>
            <a:r>
              <a:rPr lang="sl-SI" sz="5400" dirty="0" smtClean="0">
                <a:solidFill>
                  <a:srgbClr val="002060"/>
                </a:solidFill>
              </a:rPr>
              <a:t>3.faza</a:t>
            </a:r>
            <a:r>
              <a:rPr lang="sl-SI" sz="4000" dirty="0">
                <a:solidFill>
                  <a:srgbClr val="002060"/>
                </a:solidFill>
              </a:rPr>
              <a:t/>
            </a:r>
            <a:br>
              <a:rPr lang="sl-SI" sz="4000" dirty="0">
                <a:solidFill>
                  <a:srgbClr val="002060"/>
                </a:solidFill>
              </a:rPr>
            </a:b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313150" y="5496769"/>
            <a:ext cx="6878760" cy="1277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l-SI" dirty="0" err="1" smtClean="0">
                <a:solidFill>
                  <a:srgbClr val="002060"/>
                </a:solidFill>
              </a:rPr>
              <a:t>Webinar</a:t>
            </a:r>
            <a:r>
              <a:rPr lang="sl-SI" dirty="0" smtClean="0">
                <a:solidFill>
                  <a:srgbClr val="002060"/>
                </a:solidFill>
              </a:rPr>
              <a:t> 3 od 10 </a:t>
            </a:r>
            <a:r>
              <a:rPr lang="sl-SI" dirty="0" smtClean="0">
                <a:solidFill>
                  <a:srgbClr val="002060"/>
                </a:solidFill>
              </a:rPr>
              <a:t>– </a:t>
            </a:r>
            <a:r>
              <a:rPr lang="sl-SI" dirty="0" smtClean="0">
                <a:solidFill>
                  <a:srgbClr val="002060"/>
                </a:solidFill>
              </a:rPr>
              <a:t>31.3.2021</a:t>
            </a:r>
            <a:endParaRPr lang="en-US" dirty="0">
              <a:solidFill>
                <a:srgbClr val="0066CC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27" y="2485407"/>
            <a:ext cx="5115051" cy="191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avokotnik 5"/>
          <p:cNvSpPr/>
          <p:nvPr/>
        </p:nvSpPr>
        <p:spPr>
          <a:xfrm>
            <a:off x="6575001" y="1731969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>
                <a:hlinkClick r:id="rId3"/>
              </a:rPr>
              <a:t>s4.svrk@gov.si</a:t>
            </a:r>
            <a:endParaRPr lang="en-GB" dirty="0"/>
          </a:p>
        </p:txBody>
      </p:sp>
      <p:sp>
        <p:nvSpPr>
          <p:cNvPr id="2" name="PoljeZBesedilom 1"/>
          <p:cNvSpPr txBox="1"/>
          <p:nvPr/>
        </p:nvSpPr>
        <p:spPr>
          <a:xfrm>
            <a:off x="1344240" y="1384198"/>
            <a:ext cx="52307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5400" b="1" dirty="0">
                <a:solidFill>
                  <a:srgbClr val="002060"/>
                </a:solidFill>
              </a:rPr>
              <a:t>MOBILNOST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val="326195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Dnevni red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368299" y="1160273"/>
            <a:ext cx="796521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Uvod –SVRK </a:t>
            </a:r>
            <a:endParaRPr lang="sl-SI" altLang="en-US" sz="3200" b="1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Predstavitev domene s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predlaganimi FP in PS 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Mobilnost –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SRIP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ACS+ ********************************</a:t>
            </a:r>
            <a:endParaRPr lang="sl-SI" altLang="en-US" sz="3200" b="1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Q&amp;A: prejete pobude oz. vprašanja </a:t>
            </a:r>
            <a:endParaRPr lang="sl-SI" altLang="en-US" sz="3200" b="1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: </a:t>
            </a:r>
            <a:r>
              <a:rPr lang="sl-SI" altLang="en-US" sz="3200" b="1" dirty="0">
                <a:solidFill>
                  <a:srgbClr val="002060"/>
                </a:solidFill>
              </a:rPr>
              <a:t>ostala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 vprašanja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*****************************</a:t>
            </a:r>
            <a:endParaRPr lang="sl-SI" altLang="en-US" sz="3200" b="1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tabLst>
                <a:tab pos="2420938" algn="l"/>
              </a:tabLst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Moderatorja</a:t>
            </a:r>
            <a:r>
              <a:rPr lang="sl-SI" altLang="en-US" b="1" dirty="0" smtClean="0">
                <a:solidFill>
                  <a:srgbClr val="002060"/>
                </a:solidFill>
              </a:rPr>
              <a:t>: </a:t>
            </a:r>
            <a:r>
              <a:rPr lang="sl-SI" altLang="en-US" b="1" dirty="0" smtClean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Tanja Mohorič </a:t>
            </a:r>
            <a:r>
              <a:rPr lang="sl-SI" altLang="en-US" b="1" dirty="0" smtClean="0">
                <a:solidFill>
                  <a:srgbClr val="002060"/>
                </a:solidFill>
              </a:rPr>
              <a:t>- </a:t>
            </a:r>
            <a:r>
              <a:rPr lang="sl-SI" altLang="en-US" b="1" dirty="0" smtClean="0">
                <a:solidFill>
                  <a:srgbClr val="002060"/>
                </a:solidFill>
              </a:rPr>
              <a:t>SRIP </a:t>
            </a:r>
            <a:r>
              <a:rPr lang="sl-SI" altLang="en-US" b="1" dirty="0" smtClean="0">
                <a:solidFill>
                  <a:srgbClr val="002060"/>
                </a:solidFill>
              </a:rPr>
              <a:t>ACS +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tabLst>
                <a:tab pos="2420938" algn="l"/>
              </a:tabLst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	Bojan </a:t>
            </a:r>
            <a:r>
              <a:rPr lang="sl-SI" altLang="en-US" b="1" dirty="0">
                <a:solidFill>
                  <a:srgbClr val="002060"/>
                </a:solidFill>
              </a:rPr>
              <a:t>Suvorov - </a:t>
            </a:r>
            <a:r>
              <a:rPr lang="sl-SI" altLang="en-US" b="1" dirty="0" smtClean="0">
                <a:solidFill>
                  <a:srgbClr val="002060"/>
                </a:solidFill>
              </a:rPr>
              <a:t>SVRK</a:t>
            </a:r>
            <a:endParaRPr lang="sl-SI" altLang="en-US" b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sl-SI" altLang="en-US" sz="24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 err="1" smtClean="0">
                <a:solidFill>
                  <a:srgbClr val="7030A0"/>
                </a:solidFill>
              </a:rPr>
              <a:t>Webinar</a:t>
            </a:r>
            <a:r>
              <a:rPr lang="sl-SI" altLang="en-US" sz="2400" b="1" dirty="0" smtClean="0">
                <a:solidFill>
                  <a:srgbClr val="7030A0"/>
                </a:solidFill>
              </a:rPr>
              <a:t> </a:t>
            </a:r>
            <a:r>
              <a:rPr lang="sl-SI" altLang="en-US" sz="2400" b="1" dirty="0" smtClean="0">
                <a:solidFill>
                  <a:srgbClr val="7030A0"/>
                </a:solidFill>
              </a:rPr>
              <a:t>se snema, dostopen tudi na </a:t>
            </a:r>
            <a:r>
              <a:rPr lang="sl-SI" altLang="en-US" sz="2400" b="1" dirty="0" smtClean="0">
                <a:solidFill>
                  <a:srgbClr val="7030A0"/>
                </a:solidFill>
              </a:rPr>
              <a:t>YT</a:t>
            </a:r>
            <a:endParaRPr lang="sl-SI" altLang="en-US" sz="2400" b="1" dirty="0" smtClean="0">
              <a:solidFill>
                <a:srgbClr val="7030A0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227887" y="4941887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avokotnik 1"/>
          <p:cNvSpPr/>
          <p:nvPr/>
        </p:nvSpPr>
        <p:spPr>
          <a:xfrm rot="16200000">
            <a:off x="7645826" y="2717653"/>
            <a:ext cx="2055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b="1" dirty="0">
                <a:hlinkClick r:id="rId3"/>
              </a:rPr>
              <a:t>s4.svrk@gov.si</a:t>
            </a:r>
            <a:endParaRPr lang="en-GB" sz="2400" dirty="0"/>
          </a:p>
        </p:txBody>
      </p:sp>
      <p:sp>
        <p:nvSpPr>
          <p:cNvPr id="3" name="Pravokotnik 2"/>
          <p:cNvSpPr/>
          <p:nvPr/>
        </p:nvSpPr>
        <p:spPr>
          <a:xfrm>
            <a:off x="164152" y="6394405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>
                <a:hlinkClick r:id="rId3"/>
              </a:rPr>
              <a:t>s4.svrk@gov.si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1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/>
          <p:cNvSpPr>
            <a:spLocks noGrp="1"/>
          </p:cNvSpPr>
          <p:nvPr>
            <p:ph type="body" sz="quarter" idx="10"/>
          </p:nvPr>
        </p:nvSpPr>
        <p:spPr>
          <a:xfrm>
            <a:off x="246831" y="369870"/>
            <a:ext cx="7099192" cy="1079304"/>
          </a:xfrm>
        </p:spPr>
        <p:txBody>
          <a:bodyPr>
            <a:normAutofit/>
          </a:bodyPr>
          <a:lstStyle/>
          <a:p>
            <a:r>
              <a:rPr lang="sl-SI" sz="5400" dirty="0" smtClean="0">
                <a:solidFill>
                  <a:schemeClr val="accent5"/>
                </a:solidFill>
              </a:rPr>
              <a:t>NAMEN</a:t>
            </a:r>
            <a:endParaRPr lang="en-GB" sz="5400" dirty="0">
              <a:solidFill>
                <a:schemeClr val="accent5"/>
              </a:solidFill>
            </a:endParaRPr>
          </a:p>
        </p:txBody>
      </p:sp>
      <p:sp>
        <p:nvSpPr>
          <p:cNvPr id="3" name="Označba mesta besedila 2"/>
          <p:cNvSpPr>
            <a:spLocks noGrp="1"/>
          </p:cNvSpPr>
          <p:nvPr>
            <p:ph type="body" sz="quarter" idx="11"/>
          </p:nvPr>
        </p:nvSpPr>
        <p:spPr>
          <a:xfrm>
            <a:off x="329023" y="1449174"/>
            <a:ext cx="8414285" cy="4315145"/>
          </a:xfrm>
        </p:spPr>
        <p:txBody>
          <a:bodyPr>
            <a:noAutofit/>
          </a:bodyPr>
          <a:lstStyle/>
          <a:p>
            <a:r>
              <a:rPr lang="sl-SI" sz="3200" b="1" dirty="0" smtClean="0"/>
              <a:t>Na domenskih </a:t>
            </a:r>
            <a:r>
              <a:rPr lang="sl-SI" sz="3200" b="1" dirty="0" err="1" smtClean="0"/>
              <a:t>webinarjih</a:t>
            </a:r>
            <a:r>
              <a:rPr lang="sl-SI" sz="3200" b="1" dirty="0" smtClean="0"/>
              <a:t> </a:t>
            </a:r>
            <a:r>
              <a:rPr lang="sl-SI" sz="3200" b="1" u="sng" dirty="0"/>
              <a:t>ne bomo </a:t>
            </a:r>
            <a:r>
              <a:rPr lang="sl-SI" sz="3200" b="1" dirty="0"/>
              <a:t>govorili </a:t>
            </a:r>
            <a:r>
              <a:rPr lang="sl-SI" sz="3200" b="1" dirty="0" smtClean="0"/>
              <a:t>ukrepih </a:t>
            </a:r>
            <a:r>
              <a:rPr lang="sl-SI" sz="3200" b="1" dirty="0"/>
              <a:t>s katerimi bomo naslavljali vsebine pametne specializacije.</a:t>
            </a:r>
            <a:endParaRPr lang="en-GB" sz="3200" b="1" dirty="0"/>
          </a:p>
          <a:p>
            <a:r>
              <a:rPr lang="sl-SI" sz="3200" b="1" dirty="0"/>
              <a:t>Govorili </a:t>
            </a:r>
            <a:r>
              <a:rPr lang="sl-SI" sz="3200" b="1" dirty="0" smtClean="0"/>
              <a:t>bomo </a:t>
            </a:r>
            <a:r>
              <a:rPr lang="sl-SI" sz="3200" b="1" dirty="0"/>
              <a:t>o </a:t>
            </a:r>
            <a:r>
              <a:rPr lang="sl-SI" sz="3200" b="1" u="sng" dirty="0"/>
              <a:t>tabeli prioritet, fokusnih področij in produktnih smeri</a:t>
            </a:r>
            <a:r>
              <a:rPr lang="sl-SI" sz="3200" b="1" dirty="0"/>
              <a:t>, ki jih želimo </a:t>
            </a:r>
            <a:r>
              <a:rPr lang="sl-SI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osredotočiti – fokusirati</a:t>
            </a:r>
            <a:r>
              <a:rPr lang="sl-SI" sz="3200" b="1" dirty="0"/>
              <a:t>, najti tiste prave, najbolj perspektivne, ki bodo prinesle najbolj hiter a tudi najbolj vzdržen razvoj in posledično blaginjo celotni državi s sredstvi, ki bodo na voljo</a:t>
            </a:r>
            <a:r>
              <a:rPr lang="sl-SI" sz="3200" b="1" dirty="0" smtClean="0"/>
              <a:t>.</a:t>
            </a:r>
          </a:p>
          <a:p>
            <a:pPr algn="ctr">
              <a:spcBef>
                <a:spcPts val="3000"/>
              </a:spcBef>
            </a:pPr>
            <a:r>
              <a:rPr lang="sl-SI" sz="4400" b="1" dirty="0" smtClean="0">
                <a:hlinkClick r:id="rId2"/>
              </a:rPr>
              <a:t>s4.svrk@gov.si</a:t>
            </a:r>
            <a:r>
              <a:rPr lang="sl-SI" sz="4400" b="1" dirty="0" smtClean="0"/>
              <a:t> </a:t>
            </a:r>
            <a:endParaRPr lang="en-GB" sz="4400" b="1" dirty="0"/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46318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400" b="1" dirty="0" smtClean="0">
                <a:solidFill>
                  <a:schemeClr val="accent5"/>
                </a:solidFill>
                <a:latin typeface="+mn-lt"/>
                <a:cs typeface="+mn-cs"/>
              </a:rPr>
              <a:t>NAMEN</a:t>
            </a:r>
            <a:endParaRPr lang="en-US" sz="44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647639" y="1023778"/>
            <a:ext cx="8156925" cy="566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V tej </a:t>
            </a:r>
            <a:r>
              <a:rPr lang="sl-SI" altLang="en-US" b="1" dirty="0" smtClean="0">
                <a:solidFill>
                  <a:srgbClr val="002060"/>
                </a:solidFill>
              </a:rPr>
              <a:t>fazi priprave S4 in EDP: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NI razprava o: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- Svežnju ukrepov – </a:t>
            </a:r>
            <a:r>
              <a:rPr lang="sl-SI" altLang="en-US" b="1" dirty="0" err="1" smtClean="0">
                <a:solidFill>
                  <a:srgbClr val="002060"/>
                </a:solidFill>
              </a:rPr>
              <a:t>Policy</a:t>
            </a:r>
            <a:r>
              <a:rPr lang="sl-SI" altLang="en-US" b="1" dirty="0" smtClean="0">
                <a:solidFill>
                  <a:srgbClr val="002060"/>
                </a:solidFill>
              </a:rPr>
              <a:t> mix,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€- razpoložljivih EU, nacionalnih idr. sredstvih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upravljanju S4 in SRIP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sz="2600" b="1" dirty="0" smtClean="0">
                <a:solidFill>
                  <a:srgbClr val="002060"/>
                </a:solidFill>
              </a:rPr>
              <a:t>- internacionalizaciji/mednarodnem sodelovanju…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600" b="1" dirty="0" smtClean="0">
                <a:solidFill>
                  <a:srgbClr val="002060"/>
                </a:solidFill>
              </a:rPr>
              <a:t>******************************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JE: - Proces podjetniškega odkrivanja z deležniki </a:t>
            </a:r>
            <a:r>
              <a:rPr lang="sl-SI" altLang="en-US" b="1" u="sng" dirty="0" smtClean="0">
                <a:solidFill>
                  <a:srgbClr val="002060"/>
                </a:solidFill>
              </a:rPr>
              <a:t>zunaj SRIP </a:t>
            </a:r>
            <a:endParaRPr lang="sl-SI" altLang="en-US" b="1" u="sng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Dodatne </a:t>
            </a:r>
            <a:r>
              <a:rPr lang="sl-SI" altLang="en-US" b="1" dirty="0" smtClean="0">
                <a:solidFill>
                  <a:srgbClr val="002060"/>
                </a:solidFill>
              </a:rPr>
              <a:t>utemeljitve domen, optimizacija strukture prioritet, razprava o Fokusnih področjih in tehnologijah ter predlaganih Produktnih smereh na </a:t>
            </a:r>
            <a:r>
              <a:rPr lang="sl-SI" altLang="en-US" b="1" dirty="0" smtClean="0">
                <a:solidFill>
                  <a:srgbClr val="002060"/>
                </a:solidFill>
              </a:rPr>
              <a:t>MOBILNOST, </a:t>
            </a:r>
            <a:r>
              <a:rPr lang="sl-SI" altLang="en-US" b="1" dirty="0" smtClean="0">
                <a:solidFill>
                  <a:srgbClr val="002060"/>
                </a:solidFill>
              </a:rPr>
              <a:t>nadaljnje </a:t>
            </a:r>
            <a:r>
              <a:rPr lang="sl-SI" altLang="en-US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OSREDOTOČENJE. </a:t>
            </a:r>
            <a:endParaRPr lang="sl-SI" altLang="en-US" sz="3600" b="1" u="sng" dirty="0">
              <a:solidFill>
                <a:srgbClr val="002060"/>
              </a:solidFill>
            </a:endParaRPr>
          </a:p>
        </p:txBody>
      </p:sp>
      <p:pic>
        <p:nvPicPr>
          <p:cNvPr id="6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718" y="247362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430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0" y="5493327"/>
            <a:ext cx="9143999" cy="13646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l-SI" sz="4300" dirty="0" smtClean="0">
                <a:solidFill>
                  <a:srgbClr val="002060"/>
                </a:solidFill>
              </a:rPr>
              <a:t>HVALA </a:t>
            </a:r>
            <a:r>
              <a:rPr lang="sl-SI" sz="3200" dirty="0" smtClean="0">
                <a:solidFill>
                  <a:srgbClr val="002060"/>
                </a:solidFill>
              </a:rPr>
              <a:t>ZA </a:t>
            </a:r>
            <a:r>
              <a:rPr lang="sl-SI" sz="3200" dirty="0" smtClean="0">
                <a:solidFill>
                  <a:srgbClr val="002060"/>
                </a:solidFill>
              </a:rPr>
              <a:t>VAŠE PREDLOGE IN RAZPRAVO</a:t>
            </a:r>
          </a:p>
          <a:p>
            <a:pPr algn="r"/>
            <a:r>
              <a:rPr lang="sl-SI" sz="3200" dirty="0" smtClean="0">
                <a:hlinkClick r:id="rId2"/>
              </a:rPr>
              <a:t>s4.svrk@gov.si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5868</TotalTime>
  <Words>143</Words>
  <Application>Microsoft Office PowerPoint</Application>
  <PresentationFormat>Diaprojekcija na zaslonu (4:3)</PresentationFormat>
  <Paragraphs>33</Paragraphs>
  <Slides>5</Slides>
  <Notes>1</Notes>
  <HiddenSlides>1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S4 – Proces podjetniškega odkrivanja - 3.faza </vt:lpstr>
      <vt:lpstr>PowerPointova predstavitev</vt:lpstr>
      <vt:lpstr>PowerPointova predstavitev</vt:lpstr>
      <vt:lpstr>PowerPointova predstavitev</vt:lpstr>
      <vt:lpstr>S4 – Proces podjetniškega odkrivanja - 3.faza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S4_S</cp:lastModifiedBy>
  <cp:revision>513</cp:revision>
  <cp:lastPrinted>2021-03-25T03:55:31Z</cp:lastPrinted>
  <dcterms:created xsi:type="dcterms:W3CDTF">2015-02-26T08:26:11Z</dcterms:created>
  <dcterms:modified xsi:type="dcterms:W3CDTF">2021-03-31T07:43:23Z</dcterms:modified>
</cp:coreProperties>
</file>